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4" r:id="rId5"/>
    <p:sldId id="263" r:id="rId6"/>
    <p:sldId id="258" r:id="rId7"/>
    <p:sldId id="260" r:id="rId8"/>
    <p:sldId id="265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9873" autoAdjust="0"/>
  </p:normalViewPr>
  <p:slideViewPr>
    <p:cSldViewPr snapToGrid="0">
      <p:cViewPr>
        <p:scale>
          <a:sx n="73" d="100"/>
          <a:sy n="73" d="100"/>
        </p:scale>
        <p:origin x="-45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2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6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1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9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8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2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0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6A3BC2-54CA-4EA1-BF0F-4ED01EE30732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48F4C9-D201-46C4-B907-44400E46975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7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60137"/>
            <a:ext cx="7391400" cy="146304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«Казаки вчера, сегодня, завтра»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3425" y="508000"/>
            <a:ext cx="5472814" cy="1092200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«Школа №96 Эврика-Развитие»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2800" y="4756937"/>
            <a:ext cx="4878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Авторы проекта:</a:t>
            </a:r>
          </a:p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Зайцев Данил 11 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6200" cy="4806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2800" y="2863334"/>
            <a:ext cx="4153701" cy="1325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Государственный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музей-заповедник</a:t>
            </a:r>
          </a:p>
          <a:p>
            <a:pPr>
              <a:lnSpc>
                <a:spcPct val="8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М.А. Шолохова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2600" y="2167576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</a:t>
            </a:r>
          </a:p>
        </p:txBody>
      </p:sp>
    </p:spTree>
    <p:extLst>
      <p:ext uri="{BB962C8B-B14F-4D97-AF65-F5344CB8AC3E}">
        <p14:creationId xmlns:p14="http://schemas.microsoft.com/office/powerpoint/2010/main" val="36819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803400"/>
            <a:ext cx="6680200" cy="4505960"/>
          </a:xfrm>
        </p:spPr>
        <p:txBody>
          <a:bodyPr>
            <a:normAutofit/>
          </a:bodyPr>
          <a:lstStyle/>
          <a:p>
            <a:pPr marL="54864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возрождения казачества;</a:t>
            </a:r>
          </a:p>
          <a:p>
            <a:pPr marL="54864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люди</a:t>
            </a:r>
            <a:r>
              <a:rPr lang="ru-RU" sz="3200" spc="1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которые не сохраняют связь с прошлым региона, где </a:t>
            </a: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живут;</a:t>
            </a:r>
          </a:p>
          <a:p>
            <a:pPr marL="434340" indent="-342900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восстановление связей         </a:t>
            </a:r>
          </a:p>
          <a:p>
            <a:pPr marL="434340" indent="-342900"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историей родного Края</a:t>
            </a:r>
            <a:r>
              <a:rPr lang="ru-RU" sz="2800" b="1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36" y="508000"/>
            <a:ext cx="431291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90" y="0"/>
            <a:ext cx="10491309" cy="1737360"/>
          </a:xfrm>
        </p:spPr>
        <p:txBody>
          <a:bodyPr/>
          <a:lstStyle/>
          <a:p>
            <a:r>
              <a:rPr lang="ru-RU" sz="6000" dirty="0" smtClean="0"/>
              <a:t>Цели проекта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00497"/>
            <a:ext cx="5765801" cy="509200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дать возможность прикоснуться к истории края, где мы живем,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расширить свои знания о традициях, быте, языке казаков,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задуматься о том, как сохранить это для </a:t>
            </a:r>
            <a:r>
              <a:rPr lang="ru-RU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потомков</a:t>
            </a:r>
            <a:r>
              <a:rPr lang="ru-RU" sz="3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9" y="1625600"/>
            <a:ext cx="5655733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890" y="203200"/>
            <a:ext cx="10491309" cy="1737360"/>
          </a:xfrm>
        </p:spPr>
        <p:txBody>
          <a:bodyPr/>
          <a:lstStyle/>
          <a:p>
            <a:r>
              <a:rPr lang="ru-RU" sz="6000" dirty="0" smtClean="0"/>
              <a:t>задачи проекта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811" y="1537394"/>
            <a:ext cx="7524589" cy="509200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ea typeface="Times New Roman"/>
                <a:cs typeface="Times New Roman"/>
              </a:rPr>
              <a:t>Приобщение   учащихся к культурно- историческому наследию казачества </a:t>
            </a:r>
            <a:endParaRPr lang="ru-RU" sz="2800" dirty="0" smtClean="0">
              <a:ea typeface="Times New Roman"/>
              <a:cs typeface="Times New Roman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Расширение  сотрудничества с  государственным музеем-заповедником </a:t>
            </a:r>
            <a:r>
              <a:rPr lang="ru-RU" sz="2800" dirty="0"/>
              <a:t>М.А. Шолохова;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поиск людей, </a:t>
            </a:r>
            <a:r>
              <a:rPr lang="ru-RU" sz="2800" dirty="0"/>
              <a:t>знающими не понаслышке о Донском Казачестве;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4.организация </a:t>
            </a:r>
            <a:r>
              <a:rPr lang="ru-RU" sz="2800" dirty="0"/>
              <a:t>и проведение Образовательной экспедиции в станицу Вешенскую.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711200"/>
            <a:ext cx="4152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507472" cy="1737360"/>
          </a:xfrm>
        </p:spPr>
        <p:txBody>
          <a:bodyPr/>
          <a:lstStyle/>
          <a:p>
            <a:r>
              <a:rPr lang="ru-RU" sz="4400" dirty="0" smtClean="0"/>
              <a:t>МЕХАНИЗМ РЕАЛИЗАЦИИ ПРОЕКТА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379009"/>
            <a:ext cx="3784600" cy="50461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0" y="1193800"/>
            <a:ext cx="7366000" cy="5664200"/>
          </a:xfrm>
        </p:spPr>
        <p:txBody>
          <a:bodyPr>
            <a:normAutofit fontScale="92500"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создание видеоролика; 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разработка занятий </a:t>
            </a:r>
            <a:r>
              <a:rPr lang="ru-RU" sz="2800" spc="1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изучению жизни казаков для разных возрастных групп.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1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мастер-классов, лекций с привлечением сотрудников государственного музея-заповедника М.А. Шолохова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организация </a:t>
            </a:r>
            <a:r>
              <a:rPr lang="ru-RU" sz="2800" spc="1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встреч с представителями казачества.</a:t>
            </a:r>
            <a:endParaRPr lang="ru-RU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429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spc="1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Образовательная экспедиция в станицу Вешенскую.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142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328" y="322349"/>
            <a:ext cx="10659872" cy="1737360"/>
          </a:xfrm>
        </p:spPr>
        <p:txBody>
          <a:bodyPr/>
          <a:lstStyle/>
          <a:p>
            <a:r>
              <a:rPr lang="ru-RU" sz="6000" dirty="0"/>
              <a:t>ОЖИДАЕМЫЕ </a:t>
            </a:r>
            <a:r>
              <a:rPr lang="ru-RU" sz="6000" dirty="0" err="1"/>
              <a:t>результатЫ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48400" y="1676400"/>
            <a:ext cx="5678424" cy="518159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расширение представления об истории и  традициях казачества,</a:t>
            </a:r>
            <a:endParaRPr lang="ru-RU" sz="3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бережное отношение к прошлому своего региона, </a:t>
            </a:r>
            <a:endParaRPr lang="ru-RU" sz="3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воспитание патриотизма</a:t>
            </a:r>
            <a:r>
              <a:rPr lang="ru-RU" sz="2800" spc="1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pc="10" dirty="0" smtClean="0">
                <a:solidFill>
                  <a:srgbClr val="2D2D2D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 smtClean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980583"/>
            <a:ext cx="5689600" cy="42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28" y="240746"/>
            <a:ext cx="11040872" cy="1737360"/>
          </a:xfrm>
        </p:spPr>
        <p:txBody>
          <a:bodyPr/>
          <a:lstStyle/>
          <a:p>
            <a:r>
              <a:rPr lang="ru-RU" sz="6000" dirty="0"/>
              <a:t>Смета </a:t>
            </a:r>
            <a:r>
              <a:rPr lang="ru-RU" sz="6000" dirty="0" smtClean="0"/>
              <a:t>расходов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65769"/>
              </p:ext>
            </p:extLst>
          </p:nvPr>
        </p:nvGraphicFramePr>
        <p:xfrm>
          <a:off x="330200" y="1244600"/>
          <a:ext cx="11455400" cy="560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00"/>
                <a:gridCol w="3810000"/>
                <a:gridCol w="3505200"/>
                <a:gridCol w="3352800"/>
              </a:tblGrid>
              <a:tr h="937978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РАСХОДЫ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СУММА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68580" marR="68580" marT="0" marB="0"/>
                </a:tc>
              </a:tr>
              <a:tr h="79126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музейные занятия, мастер-классы (билеты)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60рх2занятия=120р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средства участников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29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транспортные расходы. (Ростов-Вешенская-Ростов)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48000р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спонсоры, гранты</a:t>
                      </a:r>
                      <a:endParaRPr lang="ru-RU" sz="2800" dirty="0"/>
                    </a:p>
                  </a:txBody>
                  <a:tcPr/>
                </a:tc>
              </a:tr>
              <a:tr h="7491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проживание в станице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600рх5дней=3000р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участников</a:t>
                      </a:r>
                      <a:endParaRPr lang="ru-RU" sz="2800" dirty="0"/>
                    </a:p>
                  </a:txBody>
                  <a:tcPr/>
                </a:tc>
              </a:tr>
              <a:tr h="6121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400рх40чел=16000р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спонсоры, гранты</a:t>
                      </a:r>
                      <a:endParaRPr lang="ru-RU" sz="2800" dirty="0"/>
                    </a:p>
                  </a:txBody>
                  <a:tcPr/>
                </a:tc>
              </a:tr>
              <a:tr h="347532">
                <a:tc gridSpan="4">
                  <a:txBody>
                    <a:bodyPr/>
                    <a:lstStyle/>
                    <a:p>
                      <a:r>
                        <a:rPr lang="ru-RU" sz="2800" dirty="0" smtClean="0"/>
                        <a:t>ИТОГО:</a:t>
                      </a:r>
                      <a:r>
                        <a:rPr lang="ru-RU" sz="2800" baseline="0" dirty="0" smtClean="0"/>
                        <a:t>   64.000 Р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занятий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0"/>
            <a:ext cx="5678488" cy="42588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58196" y="4256798"/>
            <a:ext cx="4389120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 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блиц-опроса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Приглашение в группу ВК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620"/>
            <a:ext cx="6999785" cy="39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5" y="-93138"/>
            <a:ext cx="3215716" cy="3853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74" y="3338825"/>
            <a:ext cx="4794588" cy="3431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40" y="-3855"/>
            <a:ext cx="3100059" cy="37638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51459"/>
            <a:ext cx="2627168" cy="3502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/>
          <a:stretch/>
        </p:blipFill>
        <p:spPr>
          <a:xfrm>
            <a:off x="6429762" y="3693618"/>
            <a:ext cx="2662179" cy="32430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346"/>
            <a:ext cx="2989118" cy="33620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11" y="-25021"/>
            <a:ext cx="2874713" cy="35467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67" y="3251459"/>
            <a:ext cx="2986234" cy="36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4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11658</TotalTime>
  <Words>247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Интеграл</vt:lpstr>
      <vt:lpstr>«Казаки вчера, сегодня, завтра»</vt:lpstr>
      <vt:lpstr>АКТУАЛЬНОСТЬ</vt:lpstr>
      <vt:lpstr>Цели проекта</vt:lpstr>
      <vt:lpstr>задачи проекта</vt:lpstr>
      <vt:lpstr>МЕХАНИЗМ РЕАЛИЗАЦИИ ПРОЕКТА</vt:lpstr>
      <vt:lpstr>ОЖИДАЕМЫЕ результатЫ</vt:lpstr>
      <vt:lpstr>Смета расходов </vt:lpstr>
      <vt:lpstr>Проведение занятий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«Казаки вчера, сегодня, завтра»</dc:title>
  <dc:creator>Учетная запись Майкрософт</dc:creator>
  <cp:lastModifiedBy>User</cp:lastModifiedBy>
  <cp:revision>24</cp:revision>
  <dcterms:created xsi:type="dcterms:W3CDTF">2022-10-21T10:00:22Z</dcterms:created>
  <dcterms:modified xsi:type="dcterms:W3CDTF">2023-12-10T08:22:05Z</dcterms:modified>
</cp:coreProperties>
</file>