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975104"/>
          </a:xfrm>
        </p:spPr>
        <p:txBody>
          <a:bodyPr/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ExAM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 QUIZ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г. Ростов-на-Дону</a:t>
            </a:r>
            <a:br>
              <a:rPr lang="ru-RU" sz="2400" dirty="0"/>
            </a:br>
            <a:r>
              <a:rPr lang="ru-RU" sz="2400" dirty="0"/>
              <a:t>2023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Мироненко Мирон, 11 класс</a:t>
            </a:r>
          </a:p>
          <a:p>
            <a:pPr algn="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«Школа №96 Эврика-Развитие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11674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ирон\2UKelie2gX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2" r="85909"/>
          <a:stretch/>
        </p:blipFill>
        <p:spPr bwMode="auto">
          <a:xfrm>
            <a:off x="-108520" y="-164798"/>
            <a:ext cx="171796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11660"/>
            <a:ext cx="4521696" cy="4572000"/>
          </a:xfrm>
        </p:spPr>
        <p:txBody>
          <a:bodyPr/>
          <a:lstStyle/>
          <a:p>
            <a:pPr algn="just"/>
            <a:r>
              <a:rPr lang="ru-RU" sz="4000" b="1" dirty="0">
                <a:latin typeface="-apple-system"/>
              </a:rPr>
              <a:t>ЕГЭ</a:t>
            </a:r>
            <a:r>
              <a:rPr lang="ru-RU" dirty="0">
                <a:latin typeface="-apple-system"/>
              </a:rPr>
              <a:t> - актуальная реальность.</a:t>
            </a:r>
          </a:p>
          <a:p>
            <a:pPr algn="just"/>
            <a:r>
              <a:rPr lang="ru-RU" dirty="0">
                <a:latin typeface="-apple-system"/>
              </a:rPr>
              <a:t> Значение тестовых технологий в образовательном процессе растёт </a:t>
            </a:r>
          </a:p>
          <a:p>
            <a:pPr algn="just"/>
            <a:r>
              <a:rPr lang="ru-RU" dirty="0">
                <a:latin typeface="-apple-system"/>
              </a:rPr>
              <a:t> Есть необходимость разработать систему тестов по математике</a:t>
            </a:r>
            <a:endParaRPr lang="ru-RU" dirty="0"/>
          </a:p>
        </p:txBody>
      </p:sp>
      <p:pic>
        <p:nvPicPr>
          <p:cNvPr id="2051" name="Picture 3" descr="C:\Users\User\Desktop\мирон\slajd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 bwMode="auto">
          <a:xfrm>
            <a:off x="5205986" y="980728"/>
            <a:ext cx="3938014" cy="56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9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1926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572000"/>
          </a:xfrm>
        </p:spPr>
        <p:txBody>
          <a:bodyPr/>
          <a:lstStyle/>
          <a:p>
            <a:r>
              <a:rPr lang="ru-RU" dirty="0"/>
              <a:t>Проект будет полезен ученикам 10-11 классов</a:t>
            </a:r>
          </a:p>
        </p:txBody>
      </p:sp>
      <p:pic>
        <p:nvPicPr>
          <p:cNvPr id="1026" name="Picture 2" descr="C:\Users\User\Desktop\мирон\egeh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1"/>
          <a:stretch/>
        </p:blipFill>
        <p:spPr bwMode="auto">
          <a:xfrm>
            <a:off x="1979712" y="2420888"/>
            <a:ext cx="5638800" cy="43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2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1926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12776"/>
            <a:ext cx="5266928" cy="525658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«</a:t>
            </a:r>
            <a:r>
              <a:rPr lang="ru-RU" dirty="0">
                <a:latin typeface="-apple-system"/>
              </a:rPr>
              <a:t>Как подготовиться к успешной сдаче ЕГЭ, используя возможности сети интернет?» 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-apple-system"/>
              </a:rPr>
              <a:t>Большинство школьников не видят свои ошибки при выполнении заданий в ЕГЭ. Таким образом, нужно написать сайт, который будет указывать на те задания, в которых у решающего ошибка.</a:t>
            </a:r>
            <a:endParaRPr lang="ru-RU" dirty="0"/>
          </a:p>
        </p:txBody>
      </p:sp>
      <p:pic>
        <p:nvPicPr>
          <p:cNvPr id="3075" name="Picture 3" descr="C:\Users\User\Desktop\мирон\4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0" r="68927" b="9461"/>
          <a:stretch/>
        </p:blipFill>
        <p:spPr bwMode="auto">
          <a:xfrm>
            <a:off x="577071" y="2132856"/>
            <a:ext cx="2888673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3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1926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631" y="188640"/>
            <a:ext cx="7772400" cy="914400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4572000"/>
          </a:xfrm>
        </p:spPr>
        <p:txBody>
          <a:bodyPr>
            <a:no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  <a:tabLst>
                <a:tab pos="540385" algn="l"/>
                <a:tab pos="1809750" algn="l"/>
              </a:tabLst>
            </a:pPr>
            <a:r>
              <a:rPr lang="ru-RU" sz="4000" b="1" dirty="0">
                <a:latin typeface="-apple-system"/>
              </a:rPr>
              <a:t>Цель: </a:t>
            </a:r>
            <a:r>
              <a:rPr lang="ru-RU" dirty="0">
                <a:latin typeface="-apple-system"/>
              </a:rPr>
              <a:t>научить правильно выполнять задания ЕГЭ по математике, опираясь на предоставленные тесты сайтом.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4000" b="1" dirty="0">
                <a:latin typeface="-apple-system"/>
              </a:rPr>
              <a:t>Задачи: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-apple-system"/>
              </a:rPr>
              <a:t>Повысить интерес и мотивацию к изучению математики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-apple-system"/>
              </a:rPr>
              <a:t>Развивать навыки самостоятельной работы</a:t>
            </a:r>
          </a:p>
          <a:p>
            <a:pPr algn="just"/>
            <a:r>
              <a:rPr lang="ru-RU" sz="2800" dirty="0">
                <a:latin typeface="-apple-system"/>
              </a:rPr>
              <a:t>Написать сайт, на котором будет представлен тест, предлагающий решить любое задание из ЕГЭ 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68653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152400"/>
            <a:ext cx="171926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104456" cy="45720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>
                <a:latin typeface="-apple-system"/>
              </a:rPr>
              <a:t>1</a:t>
            </a:r>
            <a:r>
              <a:rPr lang="ru-RU" dirty="0"/>
              <a:t>. </a:t>
            </a:r>
            <a:r>
              <a:rPr lang="ru-RU" dirty="0">
                <a:latin typeface="-apple-system"/>
              </a:rPr>
              <a:t>Разработан сайт, на котором расположены </a:t>
            </a:r>
            <a:r>
              <a:rPr lang="ru-RU" dirty="0" err="1">
                <a:latin typeface="-apple-system"/>
              </a:rPr>
              <a:t>квизы</a:t>
            </a:r>
            <a:r>
              <a:rPr lang="ru-RU" dirty="0">
                <a:latin typeface="-apple-system"/>
              </a:rPr>
              <a:t> (тесты)</a:t>
            </a:r>
          </a:p>
          <a:p>
            <a:pPr marL="68580" indent="0">
              <a:buNone/>
            </a:pPr>
            <a:r>
              <a:rPr lang="ru-RU" dirty="0">
                <a:latin typeface="-apple-system"/>
              </a:rPr>
              <a:t>2. Создана страница проекта в ВК, где, выкладывается материал, который требуется изучить перед прохождением теста.</a:t>
            </a:r>
          </a:p>
          <a:p>
            <a:pPr marL="68580" indent="0">
              <a:buNone/>
            </a:pPr>
            <a:r>
              <a:rPr lang="ru-RU" dirty="0">
                <a:latin typeface="-apple-system"/>
              </a:rPr>
              <a:t>3. Разработана серия тестов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151395"/>
            <a:ext cx="4866812" cy="57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FBF617-954C-9C40-B81A-245BF52B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78" y="548680"/>
            <a:ext cx="4993721" cy="630932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71926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3600400" cy="4572000"/>
          </a:xfrm>
        </p:spPr>
        <p:txBody>
          <a:bodyPr>
            <a:normAutofit/>
          </a:bodyPr>
          <a:lstStyle/>
          <a:p>
            <a:r>
              <a:rPr lang="ru-RU" dirty="0"/>
              <a:t>Разработка и апробация тренажера, по подготовке к ЕГЭ, благодаря которому ученик может готовиться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68446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E0C09E-83B8-477F-2DF1-946C090D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50EF64-E99B-8AE5-A34E-139B83636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99392"/>
            <a:ext cx="11040646" cy="72454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568BD4-3412-3638-781F-05B66C5CD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5230"/>
            <a:ext cx="8634160" cy="417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015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2B1BEF-7E82-F55F-96E4-0F17EC86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7E3046-2A9B-D13E-5BFC-512F79158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866620" cy="3625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1025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550</TotalTime>
  <Words>167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ExAM QUIZ TRAINING     г. Ростов-на-Дону 2023 </vt:lpstr>
      <vt:lpstr>АКТУАЛЬНОСТЬ</vt:lpstr>
      <vt:lpstr>ЦЕЛЕВАЯ АУДИТОРИЯ</vt:lpstr>
      <vt:lpstr>ПРОБЛЕМАТИКА</vt:lpstr>
      <vt:lpstr>ЦЕЛИ И ЗАДАЧИ</vt:lpstr>
      <vt:lpstr>ЭТАПЫ РЕАЛИЗАЦИИ ПРОЕКТА</vt:lpstr>
      <vt:lpstr>ПРОДУКТ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QUIZ TRAINING     г. Ростов-на-Дону 2023</dc:title>
  <dc:creator>User</dc:creator>
  <cp:lastModifiedBy>User</cp:lastModifiedBy>
  <cp:revision>10</cp:revision>
  <dcterms:created xsi:type="dcterms:W3CDTF">2023-04-06T16:53:07Z</dcterms:created>
  <dcterms:modified xsi:type="dcterms:W3CDTF">2023-04-14T02:46:45Z</dcterms:modified>
</cp:coreProperties>
</file>