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6" r:id="rId4"/>
    <p:sldId id="267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072108-77E9-4E89-BE87-93A6ADDD2178}">
          <p14:sldIdLst>
            <p14:sldId id="256"/>
            <p14:sldId id="257"/>
            <p14:sldId id="266"/>
            <p14:sldId id="267"/>
            <p14:sldId id="259"/>
            <p14:sldId id="260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1" d="100"/>
          <a:sy n="81" d="100"/>
        </p:scale>
        <p:origin x="-2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9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6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13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9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315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6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1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2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7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1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6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6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5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9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6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01CD-DDDF-488A-AB2E-DA0D12AEAAB5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82F491-C9F1-47DE-8D9D-B8D7AE06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-GfKiuPFS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3151834"/>
            <a:ext cx="5345723" cy="357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804" y="412602"/>
            <a:ext cx="8237287" cy="2002352"/>
          </a:xfrm>
        </p:spPr>
        <p:txBody>
          <a:bodyPr/>
          <a:lstStyle/>
          <a:p>
            <a:pPr algn="ctr"/>
            <a:r>
              <a:rPr lang="ru-RU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ДоброДелы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4221" y="2454018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Волонтёрский проект по оказанию помощи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ветеранам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55558" y="5334000"/>
            <a:ext cx="4961615" cy="95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F0AD00"/>
              </a:buClr>
              <a:buSzPct val="80000"/>
            </a:pP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 ученик 11 «Б» 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</a:t>
            </a:r>
          </a:p>
          <a:p>
            <a:pPr lvl="0" algn="ctr" defTabSz="457200">
              <a:spcBef>
                <a:spcPts val="1000"/>
              </a:spcBef>
              <a:buClr>
                <a:srgbClr val="F0AD00"/>
              </a:buClr>
              <a:buSzPct val="80000"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Глазко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Виталий</a:t>
            </a:r>
          </a:p>
        </p:txBody>
      </p:sp>
    </p:spTree>
    <p:extLst>
      <p:ext uri="{BB962C8B-B14F-4D97-AF65-F5344CB8AC3E}">
        <p14:creationId xmlns:p14="http://schemas.microsoft.com/office/powerpoint/2010/main" val="29637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820" y="4616129"/>
            <a:ext cx="1872011" cy="1872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848" b="10684"/>
          <a:stretch/>
        </p:blipFill>
        <p:spPr>
          <a:xfrm>
            <a:off x="1014760" y="762664"/>
            <a:ext cx="3088890" cy="5725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522" y="1378633"/>
            <a:ext cx="4973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В этой группе мы призываем к помощи пожилым. </a:t>
            </a:r>
            <a:r>
              <a:rPr lang="ru-RU" sz="2400" dirty="0" smtClean="0">
                <a:solidFill>
                  <a:schemeClr val="tx2"/>
                </a:solidFill>
              </a:rPr>
              <a:t>Помогаем не только тем, кому нужна помощь, но и воспитываем в молодом поколении милосердие, </a:t>
            </a:r>
            <a:r>
              <a:rPr lang="ru-RU" sz="2400" dirty="0">
                <a:solidFill>
                  <a:schemeClr val="tx2"/>
                </a:solidFill>
              </a:rPr>
              <a:t>бескорыстие и самое главное </a:t>
            </a:r>
            <a:r>
              <a:rPr lang="ru-RU" sz="2400" dirty="0" smtClean="0">
                <a:solidFill>
                  <a:schemeClr val="tx2"/>
                </a:solidFill>
              </a:rPr>
              <a:t>-отзывчивость </a:t>
            </a:r>
            <a:r>
              <a:rPr lang="ru-RU" sz="2400" dirty="0">
                <a:solidFill>
                  <a:schemeClr val="tx2"/>
                </a:solidFill>
              </a:rPr>
              <a:t>к </a:t>
            </a:r>
            <a:r>
              <a:rPr lang="ru-RU" sz="2400" dirty="0" smtClean="0">
                <a:solidFill>
                  <a:schemeClr val="tx2"/>
                </a:solidFill>
              </a:rPr>
              <a:t>другим людям</a:t>
            </a:r>
            <a:r>
              <a:rPr lang="ru-RU" sz="2000" dirty="0" smtClean="0">
                <a:solidFill>
                  <a:schemeClr val="accent1"/>
                </a:solidFill>
              </a:rPr>
              <a:t>.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5839" y="4216019"/>
            <a:ext cx="338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Контакты группы: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59" y="36490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" t="31075"/>
          <a:stretch/>
        </p:blipFill>
        <p:spPr>
          <a:xfrm>
            <a:off x="2379785" y="1441938"/>
            <a:ext cx="5916979" cy="52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426" y="2488835"/>
            <a:ext cx="504352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Улучшение качества </a:t>
            </a:r>
            <a:r>
              <a:rPr lang="ru-RU" sz="2800" dirty="0"/>
              <a:t>жизни </a:t>
            </a:r>
            <a:r>
              <a:rPr lang="ru-RU" sz="2800" dirty="0" smtClean="0"/>
              <a:t>пожилых людей, «Детей Войны»,  через </a:t>
            </a:r>
            <a:r>
              <a:rPr lang="ru-RU" sz="2800" dirty="0"/>
              <a:t>поддержку и </a:t>
            </a:r>
            <a:r>
              <a:rPr lang="ru-RU" sz="2800" dirty="0" smtClean="0"/>
              <a:t>помощь</a:t>
            </a:r>
          </a:p>
          <a:p>
            <a:r>
              <a:rPr lang="ru-RU" sz="2800" dirty="0" smtClean="0"/>
              <a:t> организация молодежного движения волонтеров</a:t>
            </a:r>
            <a:endParaRPr lang="ru-RU" sz="2800" dirty="0"/>
          </a:p>
        </p:txBody>
      </p:sp>
      <p:pic>
        <p:nvPicPr>
          <p:cNvPr id="5122" name="Picture 2" descr="C:\Users\User\Desktop\oqsxKXq8k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96" y="2377953"/>
            <a:ext cx="5167657" cy="34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5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обратиться </a:t>
            </a:r>
            <a:r>
              <a:rPr lang="ru-RU" sz="2800" dirty="0"/>
              <a:t>в фонд </a:t>
            </a:r>
            <a:r>
              <a:rPr lang="ru-RU" sz="2800" dirty="0" smtClean="0"/>
              <a:t>ветеранов;</a:t>
            </a:r>
            <a:endParaRPr lang="ru-RU" sz="2800" dirty="0"/>
          </a:p>
          <a:p>
            <a:r>
              <a:rPr lang="ru-RU" sz="2800" dirty="0" smtClean="0"/>
              <a:t>собрать необходимую информацию о нуждающихся в помощи;</a:t>
            </a:r>
            <a:endParaRPr lang="ru-RU" sz="2800" dirty="0"/>
          </a:p>
          <a:p>
            <a:r>
              <a:rPr lang="ru-RU" sz="2800" dirty="0"/>
              <a:t>Оказывать регулярную помощь пожилым людям</a:t>
            </a:r>
          </a:p>
          <a:p>
            <a:r>
              <a:rPr lang="ru-RU" sz="2800" dirty="0" smtClean="0"/>
              <a:t>расширить волонтерскую группу;</a:t>
            </a:r>
          </a:p>
          <a:p>
            <a:r>
              <a:rPr lang="ru-RU" sz="2800" dirty="0" smtClean="0"/>
              <a:t>выполнение </a:t>
            </a:r>
            <a:r>
              <a:rPr lang="ru-RU" sz="2800" dirty="0"/>
              <a:t>поставленных задач с группой волонтеров (поощрение за проявленный труд, </a:t>
            </a:r>
            <a:r>
              <a:rPr lang="ru-RU" sz="2800" dirty="0" smtClean="0"/>
              <a:t>и </a:t>
            </a:r>
            <a:r>
              <a:rPr lang="ru-RU" sz="2800" dirty="0"/>
              <a:t>помощью с </a:t>
            </a:r>
            <a:r>
              <a:rPr lang="ru-RU" sz="2800" dirty="0" err="1"/>
              <a:t>дз</a:t>
            </a:r>
            <a:r>
              <a:rPr lang="ru-RU" sz="2800" dirty="0"/>
              <a:t>.)</a:t>
            </a:r>
          </a:p>
          <a:p>
            <a:r>
              <a:rPr lang="ru-RU" sz="2800" dirty="0" smtClean="0"/>
              <a:t>Подвести итоги </a:t>
            </a:r>
            <a:r>
              <a:rPr lang="ru-RU" sz="2800" dirty="0"/>
              <a:t>проделанной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65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8" y="416417"/>
            <a:ext cx="9651522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младших ребят в группу помощи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2" t="13647" r="1028" b="3565"/>
          <a:stretch/>
        </p:blipFill>
        <p:spPr>
          <a:xfrm>
            <a:off x="597878" y="2378820"/>
            <a:ext cx="3622430" cy="40581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9974" b="10412"/>
          <a:stretch/>
        </p:blipFill>
        <p:spPr>
          <a:xfrm>
            <a:off x="5634090" y="2378820"/>
            <a:ext cx="4459479" cy="41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657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Обеспечение помощи пожилым, благодаря упорству и желанию помогать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60" t="12381"/>
          <a:stretch/>
        </p:blipFill>
        <p:spPr>
          <a:xfrm>
            <a:off x="4021016" y="2398503"/>
            <a:ext cx="3892061" cy="4459497"/>
          </a:xfrm>
          <a:prstGeom prst="rect">
            <a:avLst/>
          </a:prstGeom>
        </p:spPr>
      </p:pic>
      <p:pic>
        <p:nvPicPr>
          <p:cNvPr id="3075" name="Picture 3" descr="C:\Users\User\Desktop\ijJwwpWF2t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 r="21513"/>
          <a:stretch/>
        </p:blipFill>
        <p:spPr bwMode="auto">
          <a:xfrm>
            <a:off x="8143257" y="1500552"/>
            <a:ext cx="3368805" cy="49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2" y="1740000"/>
            <a:ext cx="3417296" cy="45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1907"/>
            <a:ext cx="3122111" cy="4162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117" y="334536"/>
            <a:ext cx="5351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Помощь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пожилым с бытовыми делами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User\Desktop\BCpU-XU42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53" y="3102629"/>
            <a:ext cx="4736123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7937" b="12659"/>
          <a:stretch/>
        </p:blipFill>
        <p:spPr>
          <a:xfrm>
            <a:off x="3208968" y="1483406"/>
            <a:ext cx="3965554" cy="36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142" r="17923"/>
          <a:stretch/>
        </p:blipFill>
        <p:spPr>
          <a:xfrm>
            <a:off x="0" y="4265952"/>
            <a:ext cx="4099316" cy="2592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958" t="-1788" r="28667" b="1788"/>
          <a:stretch/>
        </p:blipFill>
        <p:spPr>
          <a:xfrm>
            <a:off x="8460301" y="3611145"/>
            <a:ext cx="3824868" cy="3055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0156" y="591016"/>
            <a:ext cx="8748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информации для книги о судьбах удивительных людей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YiZovaCJ1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6471" r="8776" b="26961"/>
          <a:stretch/>
        </p:blipFill>
        <p:spPr bwMode="auto">
          <a:xfrm>
            <a:off x="3759347" y="2037566"/>
            <a:ext cx="4700954" cy="31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557" y="959004"/>
            <a:ext cx="4195065" cy="5642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0969" y="216918"/>
            <a:ext cx="510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Итоговый продукт - книга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81" y="3025983"/>
            <a:ext cx="2527746" cy="3575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19" y="11722"/>
            <a:ext cx="3016720" cy="4267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69" y="2145322"/>
            <a:ext cx="3489119" cy="49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663</TotalTime>
  <Words>154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ДоброДелы</vt:lpstr>
      <vt:lpstr>АКТУАЛЬНОСТЬ</vt:lpstr>
      <vt:lpstr>ЦЕЛЬ</vt:lpstr>
      <vt:lpstr>ЗАДАЧИ:</vt:lpstr>
      <vt:lpstr>Вовлечение младших ребят в группу помощи </vt:lpstr>
      <vt:lpstr>Обеспечение помощи пожилым, благодаря упорству и желанию помогать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ДоброДелы</dc:title>
  <dc:creator>emachines</dc:creator>
  <cp:lastModifiedBy>User</cp:lastModifiedBy>
  <cp:revision>29</cp:revision>
  <dcterms:created xsi:type="dcterms:W3CDTF">2022-12-20T18:25:09Z</dcterms:created>
  <dcterms:modified xsi:type="dcterms:W3CDTF">2023-04-14T02:48:31Z</dcterms:modified>
</cp:coreProperties>
</file>