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90" r:id="rId2"/>
    <p:sldId id="256" r:id="rId3"/>
    <p:sldId id="260" r:id="rId4"/>
    <p:sldId id="257" r:id="rId5"/>
    <p:sldId id="261" r:id="rId6"/>
    <p:sldId id="291" r:id="rId7"/>
    <p:sldId id="285" r:id="rId8"/>
    <p:sldId id="259" r:id="rId9"/>
  </p:sldIdLst>
  <p:sldSz cx="9144000" cy="5143500" type="screen16x9"/>
  <p:notesSz cx="6858000" cy="9144000"/>
  <p:embeddedFontLst>
    <p:embeddedFont>
      <p:font typeface="Merriweather" charset="-52"/>
      <p:regular r:id="rId11"/>
      <p:bold r:id="rId12"/>
      <p:italic r:id="rId13"/>
      <p:boldItalic r:id="rId14"/>
    </p:embeddedFont>
    <p:embeddedFont>
      <p:font typeface="Amatic SC" charset="-79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EC6EEDE-ED2C-4352-AB49-D17C7EB7166F}">
  <a:tblStyle styleId="{1EC6EEDE-ED2C-4352-AB49-D17C7EB716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1" autoAdjust="0"/>
  </p:normalViewPr>
  <p:slideViewPr>
    <p:cSldViewPr>
      <p:cViewPr>
        <p:scale>
          <a:sx n="107" d="100"/>
          <a:sy n="107" d="100"/>
        </p:scale>
        <p:origin x="-18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60740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2" name="Google Shape;191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9" name="Google Shape;188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9" name="Google Shape;191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Картинка</a:t>
            </a:r>
            <a:r>
              <a:rPr lang="ru-RU" baseline="0" dirty="0" smtClean="0"/>
              <a:t> с сайта </a:t>
            </a:r>
            <a:r>
              <a:rPr lang="en-US" dirty="0" smtClean="0"/>
              <a:t>http://yandex.by/clck/jsredir?from=yandex.by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Картинка с сайта </a:t>
            </a:r>
            <a:r>
              <a:rPr lang="en-US" dirty="0" smtClean="0"/>
              <a:t>http://yandex.by/clck/jsredir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5" name="Google Shape;19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2" name="Google Shape;191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907267" y="-6002"/>
            <a:ext cx="5329471" cy="1572280"/>
            <a:chOff x="1045264" y="-6007"/>
            <a:chExt cx="7118300" cy="2100014"/>
          </a:xfrm>
        </p:grpSpPr>
        <p:sp>
          <p:nvSpPr>
            <p:cNvPr id="11" name="Google Shape;11;p2"/>
            <p:cNvSpPr/>
            <p:nvPr/>
          </p:nvSpPr>
          <p:spPr>
            <a:xfrm>
              <a:off x="1803411" y="-6007"/>
              <a:ext cx="5944150" cy="724669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45264" y="-6007"/>
              <a:ext cx="7118300" cy="2100014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324836" y="-6007"/>
              <a:ext cx="487541" cy="711252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-7999" y="2430148"/>
            <a:ext cx="1642550" cy="1505293"/>
            <a:chOff x="-7997" y="3247832"/>
            <a:chExt cx="2193869" cy="2010543"/>
          </a:xfrm>
        </p:grpSpPr>
        <p:sp>
          <p:nvSpPr>
            <p:cNvPr id="15" name="Google Shape;15;p2"/>
            <p:cNvSpPr/>
            <p:nvPr/>
          </p:nvSpPr>
          <p:spPr>
            <a:xfrm>
              <a:off x="-7997" y="4475586"/>
              <a:ext cx="315374" cy="89538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7997" y="4374956"/>
              <a:ext cx="310857" cy="96246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7997" y="4187113"/>
              <a:ext cx="257188" cy="62703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7997" y="4238524"/>
              <a:ext cx="261705" cy="85087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7997" y="4634336"/>
              <a:ext cx="373494" cy="9850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7997" y="4558348"/>
              <a:ext cx="225903" cy="69345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7997" y="4685813"/>
              <a:ext cx="382461" cy="93988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58012" y="4408499"/>
              <a:ext cx="382461" cy="335500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7997" y="4735032"/>
              <a:ext cx="375752" cy="102888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7997" y="3985853"/>
              <a:ext cx="216936" cy="73862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7997" y="4424175"/>
              <a:ext cx="324275" cy="93988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7997" y="4030555"/>
              <a:ext cx="216936" cy="67153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7997" y="4126735"/>
              <a:ext cx="239320" cy="73862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7997" y="4310127"/>
              <a:ext cx="143140" cy="53736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7997" y="4075257"/>
              <a:ext cx="248287" cy="91796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106" y="3464768"/>
              <a:ext cx="715702" cy="201327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7649" y="4327995"/>
              <a:ext cx="51477" cy="26901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042664" y="4482294"/>
              <a:ext cx="64895" cy="24643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7997" y="3247832"/>
              <a:ext cx="2193869" cy="2010543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7997" y="4793152"/>
              <a:ext cx="360076" cy="109664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20992" y="2153895"/>
            <a:ext cx="515755" cy="910864"/>
            <a:chOff x="8443004" y="2878855"/>
            <a:chExt cx="688868" cy="1216595"/>
          </a:xfrm>
        </p:grpSpPr>
        <p:sp>
          <p:nvSpPr>
            <p:cNvPr id="36" name="Google Shape;36;p2"/>
            <p:cNvSpPr/>
            <p:nvPr/>
          </p:nvSpPr>
          <p:spPr>
            <a:xfrm>
              <a:off x="8758311" y="2981744"/>
              <a:ext cx="26901" cy="3361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682257" y="3929925"/>
              <a:ext cx="102955" cy="118564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805272" y="2999611"/>
              <a:ext cx="107405" cy="26901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3004" y="2878855"/>
              <a:ext cx="688868" cy="1216595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498931" y="3035413"/>
              <a:ext cx="583721" cy="914704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845524" y="2961618"/>
              <a:ext cx="20192" cy="20192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7117967" y="3590461"/>
            <a:ext cx="2026022" cy="1547117"/>
            <a:chOff x="6445945" y="4797602"/>
            <a:chExt cx="2706053" cy="2066404"/>
          </a:xfrm>
        </p:grpSpPr>
        <p:sp>
          <p:nvSpPr>
            <p:cNvPr id="43" name="Google Shape;43;p2"/>
            <p:cNvSpPr/>
            <p:nvPr/>
          </p:nvSpPr>
          <p:spPr>
            <a:xfrm>
              <a:off x="6700941" y="5054790"/>
              <a:ext cx="111855" cy="1511843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57170" y="4802119"/>
              <a:ext cx="333242" cy="1894170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109762" y="4967577"/>
              <a:ext cx="60511" cy="6044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97054" y="5021247"/>
              <a:ext cx="2354943" cy="156624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85895" y="4797602"/>
              <a:ext cx="2366102" cy="170042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024808" y="4983253"/>
              <a:ext cx="31351" cy="31351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239485" y="6776727"/>
              <a:ext cx="93988" cy="67153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863799" y="6727574"/>
              <a:ext cx="290798" cy="9618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705391" y="6564308"/>
              <a:ext cx="2446606" cy="190168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71506" y="6765568"/>
              <a:ext cx="85021" cy="22451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678215" y="6696223"/>
              <a:ext cx="87279" cy="20192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687116" y="6729766"/>
              <a:ext cx="91796" cy="29159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445945" y="6685064"/>
              <a:ext cx="1552095" cy="178942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226383" y="790955"/>
            <a:ext cx="1165385" cy="815431"/>
            <a:chOff x="305052" y="1261999"/>
            <a:chExt cx="1556545" cy="1089130"/>
          </a:xfrm>
        </p:grpSpPr>
        <p:sp>
          <p:nvSpPr>
            <p:cNvPr id="57" name="Google Shape;57;p2"/>
            <p:cNvSpPr/>
            <p:nvPr/>
          </p:nvSpPr>
          <p:spPr>
            <a:xfrm>
              <a:off x="1342704" y="2046980"/>
              <a:ext cx="118564" cy="10740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409791" y="2120775"/>
              <a:ext cx="35868" cy="35802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92593" y="1261999"/>
              <a:ext cx="619523" cy="565853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69210" y="1727156"/>
              <a:ext cx="210294" cy="53736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798894" y="1999953"/>
              <a:ext cx="62703" cy="134306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197372" y="1776375"/>
              <a:ext cx="73862" cy="31351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99302" y="1767408"/>
              <a:ext cx="64895" cy="3361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322578" y="1836753"/>
              <a:ext cx="143207" cy="51477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684846" y="2181153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60270" y="2158769"/>
              <a:ext cx="26901" cy="26901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50083" y="1865779"/>
              <a:ext cx="304215" cy="250546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35694" y="2129676"/>
              <a:ext cx="89471" cy="100697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70839" y="1984344"/>
              <a:ext cx="38060" cy="35802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69880" y="1765149"/>
              <a:ext cx="266221" cy="257254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05052" y="1677937"/>
              <a:ext cx="1538677" cy="673192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28066" y="1821077"/>
              <a:ext cx="143207" cy="156624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586475" y="2076007"/>
              <a:ext cx="190168" cy="201327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2444861" y="3871737"/>
            <a:ext cx="2459622" cy="1079998"/>
            <a:chOff x="1573057" y="5173288"/>
            <a:chExt cx="3285190" cy="1442497"/>
          </a:xfrm>
        </p:grpSpPr>
        <p:sp>
          <p:nvSpPr>
            <p:cNvPr id="75" name="Google Shape;75;p2"/>
            <p:cNvSpPr/>
            <p:nvPr/>
          </p:nvSpPr>
          <p:spPr>
            <a:xfrm>
              <a:off x="3688614" y="5616127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581275" y="5472986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18009" y="6016389"/>
              <a:ext cx="40318" cy="38127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44475" y="5765909"/>
              <a:ext cx="147724" cy="152174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579017" y="5790552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527606" y="5636253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26346" y="5604901"/>
              <a:ext cx="33610" cy="4483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259259" y="5517688"/>
              <a:ext cx="152108" cy="167783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621869" y="5935884"/>
              <a:ext cx="138757" cy="152174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626319" y="6152820"/>
              <a:ext cx="44835" cy="35868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469827" y="6177397"/>
              <a:ext cx="35802" cy="35868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568199" y="6101409"/>
              <a:ext cx="158883" cy="147657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418350" y="6125986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409449" y="6143853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518980" y="6011938"/>
              <a:ext cx="42577" cy="62703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458602" y="5953819"/>
              <a:ext cx="156624" cy="156558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051224" y="6025356"/>
              <a:ext cx="156624" cy="154366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368790" y="5982845"/>
              <a:ext cx="158883" cy="145465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729207" y="607231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782877" y="6125986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418009" y="5499821"/>
              <a:ext cx="154366" cy="145399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82286" y="5929176"/>
              <a:ext cx="49285" cy="55994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06233" y="6354081"/>
              <a:ext cx="156624" cy="187909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977836" y="6029806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926359" y="587550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946143" y="5571358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45224" y="6383174"/>
              <a:ext cx="161075" cy="170042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267818" y="5524397"/>
              <a:ext cx="590430" cy="979599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458602" y="5638445"/>
              <a:ext cx="152174" cy="165591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617418" y="5618318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143294" y="5913567"/>
              <a:ext cx="51544" cy="4251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80685" y="5591484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845513" y="5676505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686697" y="5701081"/>
              <a:ext cx="33676" cy="40318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087367" y="5855380"/>
              <a:ext cx="154432" cy="147657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523497" y="5721207"/>
              <a:ext cx="40318" cy="58186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45553" y="5692114"/>
              <a:ext cx="147657" cy="145465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25098" y="5989554"/>
              <a:ext cx="64961" cy="53736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639736" y="5506529"/>
              <a:ext cx="161141" cy="111855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798552" y="5484145"/>
              <a:ext cx="161075" cy="111922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462711" y="5390224"/>
              <a:ext cx="152174" cy="100697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979687" y="5457310"/>
              <a:ext cx="145399" cy="111922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304303" y="5557940"/>
              <a:ext cx="163333" cy="105213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299511" y="5412608"/>
              <a:ext cx="156558" cy="102955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36244" y="5437184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807861" y="5638445"/>
              <a:ext cx="152108" cy="100697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971127" y="5607160"/>
              <a:ext cx="163267" cy="10740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816828" y="5739075"/>
              <a:ext cx="154366" cy="147724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047115" y="5783843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136586" y="5584775"/>
              <a:ext cx="158883" cy="10740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980028" y="5712240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357972" y="5739075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297594" y="5667538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472019" y="5535622"/>
              <a:ext cx="158883" cy="105147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81537" y="6166238"/>
              <a:ext cx="29159" cy="42577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921159" y="6163979"/>
              <a:ext cx="18000" cy="78379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921159" y="6132694"/>
              <a:ext cx="154366" cy="102955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804920" y="6112568"/>
              <a:ext cx="49219" cy="31351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623719" y="5358939"/>
              <a:ext cx="165591" cy="109664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753442" y="6081283"/>
              <a:ext cx="154366" cy="181201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818337" y="6190814"/>
              <a:ext cx="47027" cy="31418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605851" y="6172946"/>
              <a:ext cx="154366" cy="10740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735575" y="5441701"/>
              <a:ext cx="239320" cy="154366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874198" y="5517688"/>
              <a:ext cx="62703" cy="42577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791436" y="5336554"/>
              <a:ext cx="156624" cy="109664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912258" y="5671988"/>
              <a:ext cx="60444" cy="55994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686356" y="5895632"/>
              <a:ext cx="355626" cy="192426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842913" y="5591484"/>
              <a:ext cx="185651" cy="297506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25098" y="6217649"/>
              <a:ext cx="199135" cy="161141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44594" y="5658571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666230" y="6210940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573057" y="5173288"/>
              <a:ext cx="2549428" cy="1442497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655820" y="5757009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704972" y="6058899"/>
              <a:ext cx="275122" cy="167783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678138" y="5897891"/>
              <a:ext cx="239387" cy="167783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749333" y="5935884"/>
              <a:ext cx="22451" cy="134240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216748" y="5689922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418009" y="5721207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49924" y="5815128"/>
              <a:ext cx="24709" cy="134240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368790" y="5665279"/>
              <a:ext cx="156624" cy="147724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422459" y="5815128"/>
              <a:ext cx="138757" cy="154366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212232" y="6025356"/>
              <a:ext cx="29159" cy="131982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236875" y="6161787"/>
              <a:ext cx="156624" cy="26901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010972" y="5651862"/>
              <a:ext cx="29159" cy="4483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257001" y="6038773"/>
              <a:ext cx="51477" cy="29159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939435" y="5591484"/>
              <a:ext cx="31351" cy="132048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111602" y="5772618"/>
              <a:ext cx="13484" cy="40385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098184" y="5549040"/>
              <a:ext cx="156624" cy="145399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63709" y="5748042"/>
              <a:ext cx="42577" cy="44769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169788" y="5627286"/>
              <a:ext cx="35802" cy="38060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941693" y="5795002"/>
              <a:ext cx="47027" cy="40318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051224" y="5710048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946143" y="6110310"/>
              <a:ext cx="47027" cy="38127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943885" y="5886732"/>
              <a:ext cx="147657" cy="149849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999813" y="5942593"/>
              <a:ext cx="31351" cy="4483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890215" y="6052190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677796" y="5989554"/>
              <a:ext cx="58186" cy="51544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778426" y="5911308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847772" y="5969428"/>
              <a:ext cx="42510" cy="42577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18940" y="6005230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261451" y="5835254"/>
              <a:ext cx="154366" cy="156624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328538" y="5895632"/>
              <a:ext cx="42577" cy="49285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210040" y="5707790"/>
              <a:ext cx="29093" cy="134240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160821" y="5922467"/>
              <a:ext cx="47027" cy="4483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093734" y="6081283"/>
              <a:ext cx="58186" cy="44769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100443" y="5859897"/>
              <a:ext cx="154366" cy="15881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420267" y="6161787"/>
              <a:ext cx="24643" cy="149849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38844" y="5710048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201481" y="5759201"/>
              <a:ext cx="44769" cy="60511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051631" y="6079025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928617" y="6190814"/>
              <a:ext cx="152108" cy="167850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317720" y="5886732"/>
              <a:ext cx="31418" cy="13484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250633" y="5830804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313270" y="5895632"/>
              <a:ext cx="35868" cy="42577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067241" y="6333955"/>
              <a:ext cx="156624" cy="170042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529798" y="5951560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24717" y="6125986"/>
              <a:ext cx="161075" cy="185651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311011" y="6199781"/>
              <a:ext cx="42577" cy="47027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227907" y="6150562"/>
              <a:ext cx="194618" cy="179009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29575" y="6190814"/>
              <a:ext cx="798398" cy="270672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226057" y="6302670"/>
              <a:ext cx="212486" cy="185651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888024" y="5736883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416158" y="5808420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621869" y="5841963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143294" y="6005230"/>
              <a:ext cx="147657" cy="152108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409449" y="5828546"/>
              <a:ext cx="29093" cy="132048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791844" y="5817387"/>
              <a:ext cx="33610" cy="42577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568199" y="5786102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727015" y="5754750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472019" y="5864347"/>
              <a:ext cx="35868" cy="47027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89625" y="6172946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205931" y="6065608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357972" y="6034323"/>
              <a:ext cx="42577" cy="60444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147745" y="6226616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299852" y="5978395"/>
              <a:ext cx="154366" cy="16107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250633" y="6146112"/>
              <a:ext cx="156624" cy="152108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2"/>
          <p:cNvSpPr txBox="1">
            <a:spLocks noGrp="1"/>
          </p:cNvSpPr>
          <p:nvPr>
            <p:ph type="ctrTitle"/>
          </p:nvPr>
        </p:nvSpPr>
        <p:spPr>
          <a:xfrm>
            <a:off x="1574375" y="1820375"/>
            <a:ext cx="5995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5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/>
          <p:nvPr/>
        </p:nvSpPr>
        <p:spPr>
          <a:xfrm>
            <a:off x="-41" y="3467769"/>
            <a:ext cx="1054449" cy="1673686"/>
          </a:xfrm>
          <a:custGeom>
            <a:avLst/>
            <a:gdLst/>
            <a:ahLst/>
            <a:cxnLst/>
            <a:rect l="l" t="t" r="r" b="b"/>
            <a:pathLst>
              <a:path w="21212" h="33669" extrusionOk="0">
                <a:moveTo>
                  <a:pt x="18787" y="11144"/>
                </a:moveTo>
                <a:lnTo>
                  <a:pt x="18990" y="11178"/>
                </a:lnTo>
                <a:lnTo>
                  <a:pt x="19091" y="11212"/>
                </a:lnTo>
                <a:lnTo>
                  <a:pt x="19192" y="11279"/>
                </a:lnTo>
                <a:lnTo>
                  <a:pt x="19360" y="11481"/>
                </a:lnTo>
                <a:lnTo>
                  <a:pt x="19562" y="11750"/>
                </a:lnTo>
                <a:lnTo>
                  <a:pt x="19730" y="12053"/>
                </a:lnTo>
                <a:lnTo>
                  <a:pt x="19596" y="12188"/>
                </a:lnTo>
                <a:lnTo>
                  <a:pt x="19562" y="12154"/>
                </a:lnTo>
                <a:lnTo>
                  <a:pt x="19495" y="12121"/>
                </a:lnTo>
                <a:lnTo>
                  <a:pt x="19461" y="12154"/>
                </a:lnTo>
                <a:lnTo>
                  <a:pt x="19427" y="12188"/>
                </a:lnTo>
                <a:lnTo>
                  <a:pt x="19360" y="12255"/>
                </a:lnTo>
                <a:lnTo>
                  <a:pt x="19225" y="12020"/>
                </a:lnTo>
                <a:lnTo>
                  <a:pt x="19158" y="11784"/>
                </a:lnTo>
                <a:lnTo>
                  <a:pt x="19057" y="11515"/>
                </a:lnTo>
                <a:lnTo>
                  <a:pt x="18956" y="11279"/>
                </a:lnTo>
                <a:lnTo>
                  <a:pt x="18888" y="11212"/>
                </a:lnTo>
                <a:lnTo>
                  <a:pt x="18821" y="11212"/>
                </a:lnTo>
                <a:lnTo>
                  <a:pt x="18754" y="11245"/>
                </a:lnTo>
                <a:lnTo>
                  <a:pt x="18720" y="11346"/>
                </a:lnTo>
                <a:lnTo>
                  <a:pt x="18720" y="11750"/>
                </a:lnTo>
                <a:lnTo>
                  <a:pt x="18754" y="12154"/>
                </a:lnTo>
                <a:lnTo>
                  <a:pt x="18653" y="11784"/>
                </a:lnTo>
                <a:lnTo>
                  <a:pt x="18552" y="11447"/>
                </a:lnTo>
                <a:lnTo>
                  <a:pt x="18518" y="11414"/>
                </a:lnTo>
                <a:lnTo>
                  <a:pt x="18484" y="11380"/>
                </a:lnTo>
                <a:lnTo>
                  <a:pt x="18787" y="11144"/>
                </a:lnTo>
                <a:close/>
                <a:moveTo>
                  <a:pt x="17508" y="12255"/>
                </a:moveTo>
                <a:lnTo>
                  <a:pt x="17474" y="12424"/>
                </a:lnTo>
                <a:lnTo>
                  <a:pt x="17441" y="12390"/>
                </a:lnTo>
                <a:lnTo>
                  <a:pt x="17373" y="12390"/>
                </a:lnTo>
                <a:lnTo>
                  <a:pt x="17508" y="12255"/>
                </a:lnTo>
                <a:close/>
                <a:moveTo>
                  <a:pt x="19023" y="12121"/>
                </a:moveTo>
                <a:lnTo>
                  <a:pt x="19091" y="12323"/>
                </a:lnTo>
                <a:lnTo>
                  <a:pt x="19225" y="12491"/>
                </a:lnTo>
                <a:lnTo>
                  <a:pt x="18990" y="12693"/>
                </a:lnTo>
                <a:lnTo>
                  <a:pt x="19023" y="12424"/>
                </a:lnTo>
                <a:lnTo>
                  <a:pt x="19023" y="12121"/>
                </a:lnTo>
                <a:close/>
                <a:moveTo>
                  <a:pt x="18282" y="11548"/>
                </a:moveTo>
                <a:lnTo>
                  <a:pt x="18249" y="11851"/>
                </a:lnTo>
                <a:lnTo>
                  <a:pt x="18215" y="12188"/>
                </a:lnTo>
                <a:lnTo>
                  <a:pt x="18114" y="12828"/>
                </a:lnTo>
                <a:lnTo>
                  <a:pt x="18013" y="12356"/>
                </a:lnTo>
                <a:lnTo>
                  <a:pt x="17878" y="11885"/>
                </a:lnTo>
                <a:lnTo>
                  <a:pt x="18282" y="11548"/>
                </a:lnTo>
                <a:close/>
                <a:moveTo>
                  <a:pt x="18484" y="12087"/>
                </a:moveTo>
                <a:lnTo>
                  <a:pt x="18653" y="12996"/>
                </a:lnTo>
                <a:lnTo>
                  <a:pt x="17542" y="14040"/>
                </a:lnTo>
                <a:lnTo>
                  <a:pt x="17609" y="13602"/>
                </a:lnTo>
                <a:lnTo>
                  <a:pt x="17643" y="13131"/>
                </a:lnTo>
                <a:lnTo>
                  <a:pt x="17676" y="12693"/>
                </a:lnTo>
                <a:lnTo>
                  <a:pt x="17744" y="12255"/>
                </a:lnTo>
                <a:lnTo>
                  <a:pt x="17878" y="12794"/>
                </a:lnTo>
                <a:lnTo>
                  <a:pt x="18013" y="13333"/>
                </a:lnTo>
                <a:lnTo>
                  <a:pt x="18047" y="13400"/>
                </a:lnTo>
                <a:lnTo>
                  <a:pt x="18114" y="13434"/>
                </a:lnTo>
                <a:lnTo>
                  <a:pt x="18181" y="13400"/>
                </a:lnTo>
                <a:lnTo>
                  <a:pt x="18249" y="13333"/>
                </a:lnTo>
                <a:lnTo>
                  <a:pt x="18350" y="13030"/>
                </a:lnTo>
                <a:lnTo>
                  <a:pt x="18383" y="12727"/>
                </a:lnTo>
                <a:lnTo>
                  <a:pt x="18484" y="12087"/>
                </a:lnTo>
                <a:close/>
                <a:moveTo>
                  <a:pt x="21010" y="13703"/>
                </a:moveTo>
                <a:lnTo>
                  <a:pt x="21043" y="13905"/>
                </a:lnTo>
                <a:lnTo>
                  <a:pt x="21077" y="14073"/>
                </a:lnTo>
                <a:lnTo>
                  <a:pt x="21010" y="14040"/>
                </a:lnTo>
                <a:lnTo>
                  <a:pt x="21010" y="13703"/>
                </a:lnTo>
                <a:close/>
                <a:moveTo>
                  <a:pt x="17306" y="12457"/>
                </a:moveTo>
                <a:lnTo>
                  <a:pt x="17306" y="12491"/>
                </a:lnTo>
                <a:lnTo>
                  <a:pt x="17272" y="12693"/>
                </a:lnTo>
                <a:lnTo>
                  <a:pt x="17239" y="12727"/>
                </a:lnTo>
                <a:lnTo>
                  <a:pt x="17239" y="12929"/>
                </a:lnTo>
                <a:lnTo>
                  <a:pt x="17205" y="13131"/>
                </a:lnTo>
                <a:lnTo>
                  <a:pt x="17239" y="13535"/>
                </a:lnTo>
                <a:lnTo>
                  <a:pt x="17239" y="13568"/>
                </a:lnTo>
                <a:lnTo>
                  <a:pt x="17171" y="13838"/>
                </a:lnTo>
                <a:lnTo>
                  <a:pt x="17070" y="14107"/>
                </a:lnTo>
                <a:lnTo>
                  <a:pt x="16936" y="13838"/>
                </a:lnTo>
                <a:lnTo>
                  <a:pt x="16868" y="13535"/>
                </a:lnTo>
                <a:lnTo>
                  <a:pt x="16835" y="13232"/>
                </a:lnTo>
                <a:lnTo>
                  <a:pt x="16835" y="12929"/>
                </a:lnTo>
                <a:lnTo>
                  <a:pt x="17306" y="12457"/>
                </a:lnTo>
                <a:close/>
                <a:moveTo>
                  <a:pt x="17272" y="14174"/>
                </a:moveTo>
                <a:lnTo>
                  <a:pt x="17340" y="14242"/>
                </a:lnTo>
                <a:lnTo>
                  <a:pt x="17171" y="14410"/>
                </a:lnTo>
                <a:lnTo>
                  <a:pt x="17171" y="14410"/>
                </a:lnTo>
                <a:lnTo>
                  <a:pt x="17272" y="14174"/>
                </a:lnTo>
                <a:close/>
                <a:moveTo>
                  <a:pt x="16666" y="13131"/>
                </a:moveTo>
                <a:lnTo>
                  <a:pt x="16666" y="13400"/>
                </a:lnTo>
                <a:lnTo>
                  <a:pt x="16666" y="13636"/>
                </a:lnTo>
                <a:lnTo>
                  <a:pt x="16666" y="13703"/>
                </a:lnTo>
                <a:lnTo>
                  <a:pt x="16599" y="14107"/>
                </a:lnTo>
                <a:lnTo>
                  <a:pt x="16498" y="14477"/>
                </a:lnTo>
                <a:lnTo>
                  <a:pt x="16363" y="14073"/>
                </a:lnTo>
                <a:lnTo>
                  <a:pt x="16262" y="13703"/>
                </a:lnTo>
                <a:lnTo>
                  <a:pt x="16195" y="13636"/>
                </a:lnTo>
                <a:lnTo>
                  <a:pt x="16666" y="13131"/>
                </a:lnTo>
                <a:close/>
                <a:moveTo>
                  <a:pt x="16801" y="14107"/>
                </a:moveTo>
                <a:lnTo>
                  <a:pt x="16969" y="14410"/>
                </a:lnTo>
                <a:lnTo>
                  <a:pt x="17037" y="14477"/>
                </a:lnTo>
                <a:lnTo>
                  <a:pt x="17104" y="14477"/>
                </a:lnTo>
                <a:lnTo>
                  <a:pt x="16027" y="15555"/>
                </a:lnTo>
                <a:lnTo>
                  <a:pt x="16094" y="15286"/>
                </a:lnTo>
                <a:lnTo>
                  <a:pt x="16161" y="14983"/>
                </a:lnTo>
                <a:lnTo>
                  <a:pt x="16195" y="14376"/>
                </a:lnTo>
                <a:lnTo>
                  <a:pt x="16296" y="14612"/>
                </a:lnTo>
                <a:lnTo>
                  <a:pt x="16397" y="14848"/>
                </a:lnTo>
                <a:lnTo>
                  <a:pt x="16431" y="14882"/>
                </a:lnTo>
                <a:lnTo>
                  <a:pt x="16565" y="14882"/>
                </a:lnTo>
                <a:lnTo>
                  <a:pt x="16633" y="14814"/>
                </a:lnTo>
                <a:lnTo>
                  <a:pt x="16734" y="14477"/>
                </a:lnTo>
                <a:lnTo>
                  <a:pt x="16801" y="14107"/>
                </a:lnTo>
                <a:close/>
                <a:moveTo>
                  <a:pt x="20976" y="14242"/>
                </a:moveTo>
                <a:lnTo>
                  <a:pt x="20976" y="14477"/>
                </a:lnTo>
                <a:lnTo>
                  <a:pt x="20909" y="14612"/>
                </a:lnTo>
                <a:lnTo>
                  <a:pt x="20774" y="14882"/>
                </a:lnTo>
                <a:lnTo>
                  <a:pt x="20639" y="15117"/>
                </a:lnTo>
                <a:lnTo>
                  <a:pt x="20471" y="15353"/>
                </a:lnTo>
                <a:lnTo>
                  <a:pt x="20269" y="15555"/>
                </a:lnTo>
                <a:lnTo>
                  <a:pt x="20505" y="15252"/>
                </a:lnTo>
                <a:lnTo>
                  <a:pt x="20707" y="14915"/>
                </a:lnTo>
                <a:lnTo>
                  <a:pt x="20875" y="14578"/>
                </a:lnTo>
                <a:lnTo>
                  <a:pt x="20976" y="14242"/>
                </a:lnTo>
                <a:close/>
                <a:moveTo>
                  <a:pt x="15993" y="13871"/>
                </a:moveTo>
                <a:lnTo>
                  <a:pt x="15926" y="14578"/>
                </a:lnTo>
                <a:lnTo>
                  <a:pt x="15892" y="14915"/>
                </a:lnTo>
                <a:lnTo>
                  <a:pt x="15858" y="15252"/>
                </a:lnTo>
                <a:lnTo>
                  <a:pt x="15757" y="14949"/>
                </a:lnTo>
                <a:lnTo>
                  <a:pt x="15724" y="14612"/>
                </a:lnTo>
                <a:lnTo>
                  <a:pt x="15690" y="14545"/>
                </a:lnTo>
                <a:lnTo>
                  <a:pt x="15623" y="14511"/>
                </a:lnTo>
                <a:lnTo>
                  <a:pt x="15555" y="14511"/>
                </a:lnTo>
                <a:lnTo>
                  <a:pt x="15488" y="14578"/>
                </a:lnTo>
                <a:lnTo>
                  <a:pt x="15353" y="15286"/>
                </a:lnTo>
                <a:lnTo>
                  <a:pt x="15219" y="15993"/>
                </a:lnTo>
                <a:lnTo>
                  <a:pt x="15084" y="15488"/>
                </a:lnTo>
                <a:lnTo>
                  <a:pt x="14983" y="14949"/>
                </a:lnTo>
                <a:lnTo>
                  <a:pt x="15993" y="13871"/>
                </a:lnTo>
                <a:close/>
                <a:moveTo>
                  <a:pt x="15589" y="15286"/>
                </a:moveTo>
                <a:lnTo>
                  <a:pt x="15757" y="15690"/>
                </a:lnTo>
                <a:lnTo>
                  <a:pt x="15791" y="15723"/>
                </a:lnTo>
                <a:lnTo>
                  <a:pt x="15858" y="15723"/>
                </a:lnTo>
                <a:lnTo>
                  <a:pt x="15421" y="16161"/>
                </a:lnTo>
                <a:lnTo>
                  <a:pt x="15522" y="15723"/>
                </a:lnTo>
                <a:lnTo>
                  <a:pt x="15589" y="15286"/>
                </a:lnTo>
                <a:close/>
                <a:moveTo>
                  <a:pt x="14916" y="15824"/>
                </a:moveTo>
                <a:lnTo>
                  <a:pt x="15017" y="16127"/>
                </a:lnTo>
                <a:lnTo>
                  <a:pt x="15151" y="16397"/>
                </a:lnTo>
                <a:lnTo>
                  <a:pt x="15151" y="16430"/>
                </a:lnTo>
                <a:lnTo>
                  <a:pt x="14848" y="16733"/>
                </a:lnTo>
                <a:lnTo>
                  <a:pt x="14916" y="16262"/>
                </a:lnTo>
                <a:lnTo>
                  <a:pt x="14916" y="15824"/>
                </a:lnTo>
                <a:close/>
                <a:moveTo>
                  <a:pt x="14747" y="15218"/>
                </a:moveTo>
                <a:lnTo>
                  <a:pt x="14680" y="16127"/>
                </a:lnTo>
                <a:lnTo>
                  <a:pt x="14613" y="16565"/>
                </a:lnTo>
                <a:lnTo>
                  <a:pt x="14579" y="16801"/>
                </a:lnTo>
                <a:lnTo>
                  <a:pt x="14512" y="17003"/>
                </a:lnTo>
                <a:lnTo>
                  <a:pt x="14411" y="16700"/>
                </a:lnTo>
                <a:lnTo>
                  <a:pt x="14343" y="16397"/>
                </a:lnTo>
                <a:lnTo>
                  <a:pt x="14209" y="15723"/>
                </a:lnTo>
                <a:lnTo>
                  <a:pt x="14747" y="15218"/>
                </a:lnTo>
                <a:close/>
                <a:moveTo>
                  <a:pt x="13906" y="15993"/>
                </a:moveTo>
                <a:lnTo>
                  <a:pt x="13771" y="16599"/>
                </a:lnTo>
                <a:lnTo>
                  <a:pt x="13670" y="16902"/>
                </a:lnTo>
                <a:lnTo>
                  <a:pt x="13569" y="17205"/>
                </a:lnTo>
                <a:lnTo>
                  <a:pt x="13468" y="16834"/>
                </a:lnTo>
                <a:lnTo>
                  <a:pt x="13333" y="16464"/>
                </a:lnTo>
                <a:lnTo>
                  <a:pt x="13906" y="15993"/>
                </a:lnTo>
                <a:close/>
                <a:moveTo>
                  <a:pt x="12997" y="16733"/>
                </a:moveTo>
                <a:lnTo>
                  <a:pt x="12929" y="17104"/>
                </a:lnTo>
                <a:lnTo>
                  <a:pt x="12896" y="17508"/>
                </a:lnTo>
                <a:lnTo>
                  <a:pt x="12828" y="16868"/>
                </a:lnTo>
                <a:lnTo>
                  <a:pt x="12997" y="16733"/>
                </a:lnTo>
                <a:close/>
                <a:moveTo>
                  <a:pt x="12492" y="17104"/>
                </a:moveTo>
                <a:lnTo>
                  <a:pt x="12458" y="17474"/>
                </a:lnTo>
                <a:lnTo>
                  <a:pt x="12391" y="17811"/>
                </a:lnTo>
                <a:lnTo>
                  <a:pt x="12357" y="18181"/>
                </a:lnTo>
                <a:lnTo>
                  <a:pt x="12256" y="18518"/>
                </a:lnTo>
                <a:lnTo>
                  <a:pt x="12155" y="18013"/>
                </a:lnTo>
                <a:lnTo>
                  <a:pt x="11987" y="17474"/>
                </a:lnTo>
                <a:lnTo>
                  <a:pt x="12492" y="17104"/>
                </a:lnTo>
                <a:close/>
                <a:moveTo>
                  <a:pt x="8216" y="236"/>
                </a:moveTo>
                <a:lnTo>
                  <a:pt x="8889" y="808"/>
                </a:lnTo>
                <a:lnTo>
                  <a:pt x="9529" y="1448"/>
                </a:lnTo>
                <a:lnTo>
                  <a:pt x="10135" y="2088"/>
                </a:lnTo>
                <a:lnTo>
                  <a:pt x="10707" y="2761"/>
                </a:lnTo>
                <a:lnTo>
                  <a:pt x="11886" y="4108"/>
                </a:lnTo>
                <a:lnTo>
                  <a:pt x="12492" y="4781"/>
                </a:lnTo>
                <a:lnTo>
                  <a:pt x="13098" y="5421"/>
                </a:lnTo>
                <a:lnTo>
                  <a:pt x="14478" y="6734"/>
                </a:lnTo>
                <a:lnTo>
                  <a:pt x="15118" y="7407"/>
                </a:lnTo>
                <a:lnTo>
                  <a:pt x="15791" y="8114"/>
                </a:lnTo>
                <a:lnTo>
                  <a:pt x="17070" y="9629"/>
                </a:lnTo>
                <a:lnTo>
                  <a:pt x="18383" y="11144"/>
                </a:lnTo>
                <a:lnTo>
                  <a:pt x="17811" y="11616"/>
                </a:lnTo>
                <a:lnTo>
                  <a:pt x="17239" y="12121"/>
                </a:lnTo>
                <a:lnTo>
                  <a:pt x="16734" y="12659"/>
                </a:lnTo>
                <a:lnTo>
                  <a:pt x="16195" y="13232"/>
                </a:lnTo>
                <a:lnTo>
                  <a:pt x="15185" y="14343"/>
                </a:lnTo>
                <a:lnTo>
                  <a:pt x="14680" y="14882"/>
                </a:lnTo>
                <a:lnTo>
                  <a:pt x="14175" y="15420"/>
                </a:lnTo>
                <a:lnTo>
                  <a:pt x="13636" y="15925"/>
                </a:lnTo>
                <a:lnTo>
                  <a:pt x="13064" y="16363"/>
                </a:lnTo>
                <a:lnTo>
                  <a:pt x="11919" y="17238"/>
                </a:lnTo>
                <a:lnTo>
                  <a:pt x="11852" y="17205"/>
                </a:lnTo>
                <a:lnTo>
                  <a:pt x="11785" y="17171"/>
                </a:lnTo>
                <a:lnTo>
                  <a:pt x="11717" y="17171"/>
                </a:lnTo>
                <a:lnTo>
                  <a:pt x="11684" y="17238"/>
                </a:lnTo>
                <a:lnTo>
                  <a:pt x="11650" y="17440"/>
                </a:lnTo>
                <a:lnTo>
                  <a:pt x="11347" y="17676"/>
                </a:lnTo>
                <a:lnTo>
                  <a:pt x="10808" y="18114"/>
                </a:lnTo>
                <a:lnTo>
                  <a:pt x="10337" y="18551"/>
                </a:lnTo>
                <a:lnTo>
                  <a:pt x="9933" y="18282"/>
                </a:lnTo>
                <a:lnTo>
                  <a:pt x="9529" y="17945"/>
                </a:lnTo>
                <a:lnTo>
                  <a:pt x="9192" y="17609"/>
                </a:lnTo>
                <a:lnTo>
                  <a:pt x="8855" y="17238"/>
                </a:lnTo>
                <a:lnTo>
                  <a:pt x="8182" y="16464"/>
                </a:lnTo>
                <a:lnTo>
                  <a:pt x="7542" y="15690"/>
                </a:lnTo>
                <a:lnTo>
                  <a:pt x="6835" y="14949"/>
                </a:lnTo>
                <a:lnTo>
                  <a:pt x="6465" y="14578"/>
                </a:lnTo>
                <a:lnTo>
                  <a:pt x="6128" y="14141"/>
                </a:lnTo>
                <a:lnTo>
                  <a:pt x="5556" y="13434"/>
                </a:lnTo>
                <a:lnTo>
                  <a:pt x="5253" y="13097"/>
                </a:lnTo>
                <a:lnTo>
                  <a:pt x="4950" y="12760"/>
                </a:lnTo>
                <a:lnTo>
                  <a:pt x="4209" y="12053"/>
                </a:lnTo>
                <a:lnTo>
                  <a:pt x="3873" y="11683"/>
                </a:lnTo>
                <a:lnTo>
                  <a:pt x="3536" y="11279"/>
                </a:lnTo>
                <a:lnTo>
                  <a:pt x="2896" y="10404"/>
                </a:lnTo>
                <a:lnTo>
                  <a:pt x="2223" y="9495"/>
                </a:lnTo>
                <a:lnTo>
                  <a:pt x="1751" y="8922"/>
                </a:lnTo>
                <a:lnTo>
                  <a:pt x="1516" y="8619"/>
                </a:lnTo>
                <a:lnTo>
                  <a:pt x="1246" y="8350"/>
                </a:lnTo>
                <a:lnTo>
                  <a:pt x="741" y="7912"/>
                </a:lnTo>
                <a:lnTo>
                  <a:pt x="472" y="7710"/>
                </a:lnTo>
                <a:lnTo>
                  <a:pt x="270" y="7441"/>
                </a:lnTo>
                <a:lnTo>
                  <a:pt x="539" y="7239"/>
                </a:lnTo>
                <a:lnTo>
                  <a:pt x="809" y="7037"/>
                </a:lnTo>
                <a:lnTo>
                  <a:pt x="1347" y="6532"/>
                </a:lnTo>
                <a:lnTo>
                  <a:pt x="1819" y="6027"/>
                </a:lnTo>
                <a:lnTo>
                  <a:pt x="2256" y="5488"/>
                </a:lnTo>
                <a:lnTo>
                  <a:pt x="2762" y="4882"/>
                </a:lnTo>
                <a:lnTo>
                  <a:pt x="3300" y="4310"/>
                </a:lnTo>
                <a:lnTo>
                  <a:pt x="3873" y="3737"/>
                </a:lnTo>
                <a:lnTo>
                  <a:pt x="4479" y="3232"/>
                </a:lnTo>
                <a:lnTo>
                  <a:pt x="6364" y="1751"/>
                </a:lnTo>
                <a:lnTo>
                  <a:pt x="8216" y="236"/>
                </a:lnTo>
                <a:close/>
                <a:moveTo>
                  <a:pt x="14074" y="16296"/>
                </a:moveTo>
                <a:lnTo>
                  <a:pt x="14175" y="16767"/>
                </a:lnTo>
                <a:lnTo>
                  <a:pt x="14242" y="17003"/>
                </a:lnTo>
                <a:lnTo>
                  <a:pt x="14343" y="17205"/>
                </a:lnTo>
                <a:lnTo>
                  <a:pt x="13670" y="17811"/>
                </a:lnTo>
                <a:lnTo>
                  <a:pt x="12963" y="18383"/>
                </a:lnTo>
                <a:lnTo>
                  <a:pt x="12391" y="18854"/>
                </a:lnTo>
                <a:lnTo>
                  <a:pt x="12492" y="18585"/>
                </a:lnTo>
                <a:lnTo>
                  <a:pt x="12593" y="18282"/>
                </a:lnTo>
                <a:lnTo>
                  <a:pt x="12660" y="17710"/>
                </a:lnTo>
                <a:lnTo>
                  <a:pt x="12694" y="18013"/>
                </a:lnTo>
                <a:lnTo>
                  <a:pt x="12761" y="18316"/>
                </a:lnTo>
                <a:lnTo>
                  <a:pt x="12795" y="18349"/>
                </a:lnTo>
                <a:lnTo>
                  <a:pt x="12862" y="18383"/>
                </a:lnTo>
                <a:lnTo>
                  <a:pt x="12963" y="18383"/>
                </a:lnTo>
                <a:lnTo>
                  <a:pt x="13030" y="18316"/>
                </a:lnTo>
                <a:lnTo>
                  <a:pt x="13098" y="17945"/>
                </a:lnTo>
                <a:lnTo>
                  <a:pt x="13131" y="17575"/>
                </a:lnTo>
                <a:lnTo>
                  <a:pt x="13165" y="17205"/>
                </a:lnTo>
                <a:lnTo>
                  <a:pt x="13199" y="16868"/>
                </a:lnTo>
                <a:lnTo>
                  <a:pt x="13333" y="17205"/>
                </a:lnTo>
                <a:lnTo>
                  <a:pt x="13468" y="17541"/>
                </a:lnTo>
                <a:lnTo>
                  <a:pt x="13502" y="17609"/>
                </a:lnTo>
                <a:lnTo>
                  <a:pt x="13636" y="17609"/>
                </a:lnTo>
                <a:lnTo>
                  <a:pt x="13670" y="17541"/>
                </a:lnTo>
                <a:lnTo>
                  <a:pt x="13805" y="17272"/>
                </a:lnTo>
                <a:lnTo>
                  <a:pt x="13906" y="16935"/>
                </a:lnTo>
                <a:lnTo>
                  <a:pt x="14074" y="16296"/>
                </a:lnTo>
                <a:close/>
                <a:moveTo>
                  <a:pt x="11616" y="17777"/>
                </a:moveTo>
                <a:lnTo>
                  <a:pt x="11583" y="18585"/>
                </a:lnTo>
                <a:lnTo>
                  <a:pt x="11549" y="18989"/>
                </a:lnTo>
                <a:lnTo>
                  <a:pt x="11482" y="19393"/>
                </a:lnTo>
                <a:lnTo>
                  <a:pt x="11347" y="18821"/>
                </a:lnTo>
                <a:lnTo>
                  <a:pt x="11246" y="18248"/>
                </a:lnTo>
                <a:lnTo>
                  <a:pt x="11212" y="18181"/>
                </a:lnTo>
                <a:lnTo>
                  <a:pt x="11145" y="18147"/>
                </a:lnTo>
                <a:lnTo>
                  <a:pt x="11313" y="18013"/>
                </a:lnTo>
                <a:lnTo>
                  <a:pt x="11616" y="17777"/>
                </a:lnTo>
                <a:close/>
                <a:moveTo>
                  <a:pt x="11852" y="17878"/>
                </a:moveTo>
                <a:lnTo>
                  <a:pt x="11987" y="18417"/>
                </a:lnTo>
                <a:lnTo>
                  <a:pt x="12088" y="18922"/>
                </a:lnTo>
                <a:lnTo>
                  <a:pt x="12121" y="18989"/>
                </a:lnTo>
                <a:lnTo>
                  <a:pt x="12189" y="19023"/>
                </a:lnTo>
                <a:lnTo>
                  <a:pt x="12088" y="19090"/>
                </a:lnTo>
                <a:lnTo>
                  <a:pt x="11717" y="19427"/>
                </a:lnTo>
                <a:lnTo>
                  <a:pt x="11785" y="19023"/>
                </a:lnTo>
                <a:lnTo>
                  <a:pt x="11818" y="18652"/>
                </a:lnTo>
                <a:lnTo>
                  <a:pt x="11852" y="17878"/>
                </a:lnTo>
                <a:close/>
                <a:moveTo>
                  <a:pt x="10977" y="18282"/>
                </a:moveTo>
                <a:lnTo>
                  <a:pt x="10876" y="18686"/>
                </a:lnTo>
                <a:lnTo>
                  <a:pt x="10808" y="19090"/>
                </a:lnTo>
                <a:lnTo>
                  <a:pt x="10741" y="19528"/>
                </a:lnTo>
                <a:lnTo>
                  <a:pt x="10640" y="19932"/>
                </a:lnTo>
                <a:lnTo>
                  <a:pt x="10505" y="19359"/>
                </a:lnTo>
                <a:lnTo>
                  <a:pt x="10404" y="18787"/>
                </a:lnTo>
                <a:lnTo>
                  <a:pt x="10977" y="18282"/>
                </a:lnTo>
                <a:close/>
                <a:moveTo>
                  <a:pt x="11111" y="18753"/>
                </a:moveTo>
                <a:lnTo>
                  <a:pt x="11212" y="19258"/>
                </a:lnTo>
                <a:lnTo>
                  <a:pt x="11313" y="19763"/>
                </a:lnTo>
                <a:lnTo>
                  <a:pt x="10775" y="20235"/>
                </a:lnTo>
                <a:lnTo>
                  <a:pt x="10775" y="20235"/>
                </a:lnTo>
                <a:lnTo>
                  <a:pt x="10909" y="19898"/>
                </a:lnTo>
                <a:lnTo>
                  <a:pt x="10977" y="19494"/>
                </a:lnTo>
                <a:lnTo>
                  <a:pt x="11111" y="18753"/>
                </a:lnTo>
                <a:close/>
                <a:moveTo>
                  <a:pt x="10135" y="19056"/>
                </a:moveTo>
                <a:lnTo>
                  <a:pt x="10101" y="19763"/>
                </a:lnTo>
                <a:lnTo>
                  <a:pt x="10067" y="20100"/>
                </a:lnTo>
                <a:lnTo>
                  <a:pt x="10034" y="20437"/>
                </a:lnTo>
                <a:lnTo>
                  <a:pt x="9966" y="19898"/>
                </a:lnTo>
                <a:lnTo>
                  <a:pt x="9933" y="19359"/>
                </a:lnTo>
                <a:lnTo>
                  <a:pt x="9899" y="19292"/>
                </a:lnTo>
                <a:lnTo>
                  <a:pt x="10135" y="19056"/>
                </a:lnTo>
                <a:close/>
                <a:moveTo>
                  <a:pt x="10337" y="19696"/>
                </a:moveTo>
                <a:lnTo>
                  <a:pt x="10438" y="19999"/>
                </a:lnTo>
                <a:lnTo>
                  <a:pt x="10539" y="20302"/>
                </a:lnTo>
                <a:lnTo>
                  <a:pt x="10572" y="20336"/>
                </a:lnTo>
                <a:lnTo>
                  <a:pt x="10640" y="20369"/>
                </a:lnTo>
                <a:lnTo>
                  <a:pt x="10202" y="20773"/>
                </a:lnTo>
                <a:lnTo>
                  <a:pt x="10303" y="20235"/>
                </a:lnTo>
                <a:lnTo>
                  <a:pt x="10337" y="19696"/>
                </a:lnTo>
                <a:close/>
                <a:moveTo>
                  <a:pt x="9663" y="19494"/>
                </a:moveTo>
                <a:lnTo>
                  <a:pt x="9596" y="19864"/>
                </a:lnTo>
                <a:lnTo>
                  <a:pt x="9529" y="20235"/>
                </a:lnTo>
                <a:lnTo>
                  <a:pt x="9428" y="20942"/>
                </a:lnTo>
                <a:lnTo>
                  <a:pt x="9293" y="20437"/>
                </a:lnTo>
                <a:lnTo>
                  <a:pt x="9226" y="19932"/>
                </a:lnTo>
                <a:lnTo>
                  <a:pt x="9663" y="19494"/>
                </a:lnTo>
                <a:close/>
                <a:moveTo>
                  <a:pt x="9798" y="20066"/>
                </a:moveTo>
                <a:lnTo>
                  <a:pt x="9832" y="20571"/>
                </a:lnTo>
                <a:lnTo>
                  <a:pt x="9899" y="21009"/>
                </a:lnTo>
                <a:lnTo>
                  <a:pt x="9899" y="21043"/>
                </a:lnTo>
                <a:lnTo>
                  <a:pt x="9562" y="21346"/>
                </a:lnTo>
                <a:lnTo>
                  <a:pt x="9630" y="21043"/>
                </a:lnTo>
                <a:lnTo>
                  <a:pt x="9697" y="20706"/>
                </a:lnTo>
                <a:lnTo>
                  <a:pt x="9798" y="20066"/>
                </a:lnTo>
                <a:close/>
                <a:moveTo>
                  <a:pt x="19730" y="12390"/>
                </a:moveTo>
                <a:lnTo>
                  <a:pt x="20067" y="12592"/>
                </a:lnTo>
                <a:lnTo>
                  <a:pt x="20336" y="12861"/>
                </a:lnTo>
                <a:lnTo>
                  <a:pt x="20538" y="13131"/>
                </a:lnTo>
                <a:lnTo>
                  <a:pt x="20639" y="13434"/>
                </a:lnTo>
                <a:lnTo>
                  <a:pt x="20707" y="13770"/>
                </a:lnTo>
                <a:lnTo>
                  <a:pt x="20707" y="14107"/>
                </a:lnTo>
                <a:lnTo>
                  <a:pt x="20639" y="14444"/>
                </a:lnTo>
                <a:lnTo>
                  <a:pt x="20505" y="14814"/>
                </a:lnTo>
                <a:lnTo>
                  <a:pt x="20471" y="14781"/>
                </a:lnTo>
                <a:lnTo>
                  <a:pt x="20437" y="14814"/>
                </a:lnTo>
                <a:lnTo>
                  <a:pt x="20033" y="15454"/>
                </a:lnTo>
                <a:lnTo>
                  <a:pt x="19562" y="15925"/>
                </a:lnTo>
                <a:lnTo>
                  <a:pt x="19091" y="16363"/>
                </a:lnTo>
                <a:lnTo>
                  <a:pt x="18047" y="17137"/>
                </a:lnTo>
                <a:lnTo>
                  <a:pt x="17407" y="17609"/>
                </a:lnTo>
                <a:lnTo>
                  <a:pt x="16767" y="18147"/>
                </a:lnTo>
                <a:lnTo>
                  <a:pt x="15555" y="19225"/>
                </a:lnTo>
                <a:lnTo>
                  <a:pt x="14377" y="20369"/>
                </a:lnTo>
                <a:lnTo>
                  <a:pt x="13232" y="21514"/>
                </a:lnTo>
                <a:lnTo>
                  <a:pt x="12727" y="21110"/>
                </a:lnTo>
                <a:lnTo>
                  <a:pt x="12290" y="20672"/>
                </a:lnTo>
                <a:lnTo>
                  <a:pt x="11953" y="20268"/>
                </a:lnTo>
                <a:lnTo>
                  <a:pt x="11751" y="20100"/>
                </a:lnTo>
                <a:lnTo>
                  <a:pt x="11583" y="19932"/>
                </a:lnTo>
                <a:lnTo>
                  <a:pt x="11616" y="19864"/>
                </a:lnTo>
                <a:lnTo>
                  <a:pt x="11616" y="19797"/>
                </a:lnTo>
                <a:lnTo>
                  <a:pt x="11886" y="19561"/>
                </a:lnTo>
                <a:lnTo>
                  <a:pt x="13199" y="18484"/>
                </a:lnTo>
                <a:lnTo>
                  <a:pt x="14478" y="17407"/>
                </a:lnTo>
                <a:lnTo>
                  <a:pt x="14545" y="17407"/>
                </a:lnTo>
                <a:lnTo>
                  <a:pt x="14613" y="17339"/>
                </a:lnTo>
                <a:lnTo>
                  <a:pt x="14714" y="17171"/>
                </a:lnTo>
                <a:lnTo>
                  <a:pt x="15320" y="16599"/>
                </a:lnTo>
                <a:lnTo>
                  <a:pt x="15959" y="15993"/>
                </a:lnTo>
                <a:lnTo>
                  <a:pt x="17171" y="14747"/>
                </a:lnTo>
                <a:lnTo>
                  <a:pt x="18417" y="13535"/>
                </a:lnTo>
                <a:lnTo>
                  <a:pt x="19057" y="12929"/>
                </a:lnTo>
                <a:lnTo>
                  <a:pt x="19730" y="12390"/>
                </a:lnTo>
                <a:close/>
                <a:moveTo>
                  <a:pt x="8283" y="20841"/>
                </a:moveTo>
                <a:lnTo>
                  <a:pt x="8216" y="21278"/>
                </a:lnTo>
                <a:lnTo>
                  <a:pt x="8148" y="21716"/>
                </a:lnTo>
                <a:lnTo>
                  <a:pt x="8047" y="21514"/>
                </a:lnTo>
                <a:lnTo>
                  <a:pt x="7980" y="21278"/>
                </a:lnTo>
                <a:lnTo>
                  <a:pt x="7946" y="21211"/>
                </a:lnTo>
                <a:lnTo>
                  <a:pt x="7879" y="21177"/>
                </a:lnTo>
                <a:lnTo>
                  <a:pt x="8283" y="20841"/>
                </a:lnTo>
                <a:close/>
                <a:moveTo>
                  <a:pt x="8923" y="20201"/>
                </a:moveTo>
                <a:lnTo>
                  <a:pt x="8855" y="21009"/>
                </a:lnTo>
                <a:lnTo>
                  <a:pt x="8822" y="21413"/>
                </a:lnTo>
                <a:lnTo>
                  <a:pt x="8721" y="21783"/>
                </a:lnTo>
                <a:lnTo>
                  <a:pt x="8620" y="21211"/>
                </a:lnTo>
                <a:lnTo>
                  <a:pt x="8519" y="20639"/>
                </a:lnTo>
                <a:lnTo>
                  <a:pt x="8923" y="20201"/>
                </a:lnTo>
                <a:close/>
                <a:moveTo>
                  <a:pt x="9125" y="20605"/>
                </a:moveTo>
                <a:lnTo>
                  <a:pt x="9226" y="21009"/>
                </a:lnTo>
                <a:lnTo>
                  <a:pt x="9327" y="21379"/>
                </a:lnTo>
                <a:lnTo>
                  <a:pt x="9394" y="21447"/>
                </a:lnTo>
                <a:lnTo>
                  <a:pt x="9428" y="21480"/>
                </a:lnTo>
                <a:lnTo>
                  <a:pt x="8956" y="21918"/>
                </a:lnTo>
                <a:lnTo>
                  <a:pt x="9024" y="21581"/>
                </a:lnTo>
                <a:lnTo>
                  <a:pt x="9057" y="21278"/>
                </a:lnTo>
                <a:lnTo>
                  <a:pt x="9125" y="20605"/>
                </a:lnTo>
                <a:close/>
                <a:moveTo>
                  <a:pt x="7744" y="21312"/>
                </a:moveTo>
                <a:lnTo>
                  <a:pt x="7778" y="21985"/>
                </a:lnTo>
                <a:lnTo>
                  <a:pt x="7744" y="22659"/>
                </a:lnTo>
                <a:lnTo>
                  <a:pt x="7643" y="22187"/>
                </a:lnTo>
                <a:lnTo>
                  <a:pt x="7576" y="21682"/>
                </a:lnTo>
                <a:lnTo>
                  <a:pt x="7542" y="21649"/>
                </a:lnTo>
                <a:lnTo>
                  <a:pt x="7509" y="21615"/>
                </a:lnTo>
                <a:lnTo>
                  <a:pt x="7441" y="21615"/>
                </a:lnTo>
                <a:lnTo>
                  <a:pt x="7744" y="21312"/>
                </a:lnTo>
                <a:close/>
                <a:moveTo>
                  <a:pt x="8418" y="21514"/>
                </a:moveTo>
                <a:lnTo>
                  <a:pt x="8485" y="21851"/>
                </a:lnTo>
                <a:lnTo>
                  <a:pt x="8586" y="22187"/>
                </a:lnTo>
                <a:lnTo>
                  <a:pt x="7980" y="22692"/>
                </a:lnTo>
                <a:lnTo>
                  <a:pt x="8014" y="22322"/>
                </a:lnTo>
                <a:lnTo>
                  <a:pt x="8014" y="21952"/>
                </a:lnTo>
                <a:lnTo>
                  <a:pt x="8081" y="22086"/>
                </a:lnTo>
                <a:lnTo>
                  <a:pt x="8148" y="22154"/>
                </a:lnTo>
                <a:lnTo>
                  <a:pt x="8216" y="22154"/>
                </a:lnTo>
                <a:lnTo>
                  <a:pt x="8283" y="22120"/>
                </a:lnTo>
                <a:lnTo>
                  <a:pt x="8317" y="22086"/>
                </a:lnTo>
                <a:lnTo>
                  <a:pt x="8384" y="21783"/>
                </a:lnTo>
                <a:lnTo>
                  <a:pt x="8418" y="21514"/>
                </a:lnTo>
                <a:close/>
                <a:moveTo>
                  <a:pt x="7340" y="21682"/>
                </a:moveTo>
                <a:lnTo>
                  <a:pt x="7239" y="22356"/>
                </a:lnTo>
                <a:lnTo>
                  <a:pt x="7206" y="22692"/>
                </a:lnTo>
                <a:lnTo>
                  <a:pt x="7138" y="23029"/>
                </a:lnTo>
                <a:lnTo>
                  <a:pt x="6936" y="22625"/>
                </a:lnTo>
                <a:lnTo>
                  <a:pt x="6734" y="22221"/>
                </a:lnTo>
                <a:lnTo>
                  <a:pt x="7340" y="21682"/>
                </a:lnTo>
                <a:close/>
                <a:moveTo>
                  <a:pt x="7475" y="22524"/>
                </a:moveTo>
                <a:lnTo>
                  <a:pt x="7576" y="23029"/>
                </a:lnTo>
                <a:lnTo>
                  <a:pt x="7307" y="23231"/>
                </a:lnTo>
                <a:lnTo>
                  <a:pt x="7408" y="22861"/>
                </a:lnTo>
                <a:lnTo>
                  <a:pt x="7475" y="22524"/>
                </a:lnTo>
                <a:close/>
                <a:moveTo>
                  <a:pt x="6734" y="22760"/>
                </a:moveTo>
                <a:lnTo>
                  <a:pt x="6903" y="23097"/>
                </a:lnTo>
                <a:lnTo>
                  <a:pt x="7037" y="23400"/>
                </a:lnTo>
                <a:lnTo>
                  <a:pt x="7071" y="23433"/>
                </a:lnTo>
                <a:lnTo>
                  <a:pt x="6667" y="23736"/>
                </a:lnTo>
                <a:lnTo>
                  <a:pt x="6734" y="23265"/>
                </a:lnTo>
                <a:lnTo>
                  <a:pt x="6734" y="22760"/>
                </a:lnTo>
                <a:close/>
                <a:moveTo>
                  <a:pt x="6499" y="22423"/>
                </a:moveTo>
                <a:lnTo>
                  <a:pt x="6499" y="23097"/>
                </a:lnTo>
                <a:lnTo>
                  <a:pt x="6499" y="23433"/>
                </a:lnTo>
                <a:lnTo>
                  <a:pt x="6431" y="23770"/>
                </a:lnTo>
                <a:lnTo>
                  <a:pt x="6330" y="23534"/>
                </a:lnTo>
                <a:lnTo>
                  <a:pt x="6263" y="23299"/>
                </a:lnTo>
                <a:lnTo>
                  <a:pt x="6095" y="22793"/>
                </a:lnTo>
                <a:lnTo>
                  <a:pt x="6499" y="22423"/>
                </a:lnTo>
                <a:close/>
                <a:moveTo>
                  <a:pt x="5792" y="23063"/>
                </a:moveTo>
                <a:lnTo>
                  <a:pt x="5724" y="23736"/>
                </a:lnTo>
                <a:lnTo>
                  <a:pt x="5657" y="24073"/>
                </a:lnTo>
                <a:lnTo>
                  <a:pt x="5556" y="24410"/>
                </a:lnTo>
                <a:lnTo>
                  <a:pt x="5421" y="23938"/>
                </a:lnTo>
                <a:lnTo>
                  <a:pt x="5287" y="23501"/>
                </a:lnTo>
                <a:lnTo>
                  <a:pt x="5792" y="23063"/>
                </a:lnTo>
                <a:close/>
                <a:moveTo>
                  <a:pt x="5994" y="23265"/>
                </a:moveTo>
                <a:lnTo>
                  <a:pt x="6128" y="23669"/>
                </a:lnTo>
                <a:lnTo>
                  <a:pt x="6229" y="23837"/>
                </a:lnTo>
                <a:lnTo>
                  <a:pt x="6330" y="24039"/>
                </a:lnTo>
                <a:lnTo>
                  <a:pt x="5758" y="24511"/>
                </a:lnTo>
                <a:lnTo>
                  <a:pt x="5893" y="24208"/>
                </a:lnTo>
                <a:lnTo>
                  <a:pt x="5960" y="23905"/>
                </a:lnTo>
                <a:lnTo>
                  <a:pt x="5994" y="23265"/>
                </a:lnTo>
                <a:close/>
                <a:moveTo>
                  <a:pt x="4950" y="23770"/>
                </a:moveTo>
                <a:lnTo>
                  <a:pt x="4984" y="24275"/>
                </a:lnTo>
                <a:lnTo>
                  <a:pt x="4950" y="24511"/>
                </a:lnTo>
                <a:lnTo>
                  <a:pt x="4883" y="24746"/>
                </a:lnTo>
                <a:lnTo>
                  <a:pt x="4782" y="24376"/>
                </a:lnTo>
                <a:lnTo>
                  <a:pt x="4714" y="24006"/>
                </a:lnTo>
                <a:lnTo>
                  <a:pt x="4950" y="23770"/>
                </a:lnTo>
                <a:close/>
                <a:moveTo>
                  <a:pt x="4378" y="24309"/>
                </a:moveTo>
                <a:lnTo>
                  <a:pt x="4378" y="24679"/>
                </a:lnTo>
                <a:lnTo>
                  <a:pt x="4344" y="25083"/>
                </a:lnTo>
                <a:lnTo>
                  <a:pt x="4176" y="24477"/>
                </a:lnTo>
                <a:lnTo>
                  <a:pt x="4378" y="24309"/>
                </a:lnTo>
                <a:close/>
                <a:moveTo>
                  <a:pt x="5219" y="24140"/>
                </a:moveTo>
                <a:lnTo>
                  <a:pt x="5320" y="24410"/>
                </a:lnTo>
                <a:lnTo>
                  <a:pt x="5421" y="24713"/>
                </a:lnTo>
                <a:lnTo>
                  <a:pt x="5455" y="24746"/>
                </a:lnTo>
                <a:lnTo>
                  <a:pt x="5017" y="25150"/>
                </a:lnTo>
                <a:lnTo>
                  <a:pt x="5017" y="25150"/>
                </a:lnTo>
                <a:lnTo>
                  <a:pt x="5118" y="24915"/>
                </a:lnTo>
                <a:lnTo>
                  <a:pt x="5186" y="24645"/>
                </a:lnTo>
                <a:lnTo>
                  <a:pt x="5186" y="24376"/>
                </a:lnTo>
                <a:lnTo>
                  <a:pt x="5219" y="24140"/>
                </a:lnTo>
                <a:close/>
                <a:moveTo>
                  <a:pt x="3805" y="24814"/>
                </a:moveTo>
                <a:lnTo>
                  <a:pt x="3805" y="25352"/>
                </a:lnTo>
                <a:lnTo>
                  <a:pt x="3738" y="25857"/>
                </a:lnTo>
                <a:lnTo>
                  <a:pt x="3502" y="25083"/>
                </a:lnTo>
                <a:lnTo>
                  <a:pt x="3805" y="24814"/>
                </a:lnTo>
                <a:close/>
                <a:moveTo>
                  <a:pt x="3199" y="25386"/>
                </a:moveTo>
                <a:lnTo>
                  <a:pt x="3199" y="25790"/>
                </a:lnTo>
                <a:lnTo>
                  <a:pt x="3199" y="26194"/>
                </a:lnTo>
                <a:lnTo>
                  <a:pt x="3065" y="25487"/>
                </a:lnTo>
                <a:lnTo>
                  <a:pt x="3199" y="25386"/>
                </a:lnTo>
                <a:close/>
                <a:moveTo>
                  <a:pt x="4613" y="24645"/>
                </a:moveTo>
                <a:lnTo>
                  <a:pt x="4681" y="24915"/>
                </a:lnTo>
                <a:lnTo>
                  <a:pt x="4782" y="25184"/>
                </a:lnTo>
                <a:lnTo>
                  <a:pt x="4849" y="25251"/>
                </a:lnTo>
                <a:lnTo>
                  <a:pt x="4916" y="25251"/>
                </a:lnTo>
                <a:lnTo>
                  <a:pt x="4512" y="25655"/>
                </a:lnTo>
                <a:lnTo>
                  <a:pt x="4075" y="26093"/>
                </a:lnTo>
                <a:lnTo>
                  <a:pt x="3851" y="26338"/>
                </a:lnTo>
                <a:lnTo>
                  <a:pt x="3873" y="26295"/>
                </a:lnTo>
                <a:lnTo>
                  <a:pt x="3974" y="25992"/>
                </a:lnTo>
                <a:lnTo>
                  <a:pt x="4007" y="25655"/>
                </a:lnTo>
                <a:lnTo>
                  <a:pt x="4075" y="25016"/>
                </a:lnTo>
                <a:lnTo>
                  <a:pt x="4142" y="25319"/>
                </a:lnTo>
                <a:lnTo>
                  <a:pt x="4277" y="25588"/>
                </a:lnTo>
                <a:lnTo>
                  <a:pt x="4310" y="25655"/>
                </a:lnTo>
                <a:lnTo>
                  <a:pt x="4378" y="25655"/>
                </a:lnTo>
                <a:lnTo>
                  <a:pt x="4445" y="25622"/>
                </a:lnTo>
                <a:lnTo>
                  <a:pt x="4512" y="25588"/>
                </a:lnTo>
                <a:lnTo>
                  <a:pt x="4546" y="25352"/>
                </a:lnTo>
                <a:lnTo>
                  <a:pt x="4580" y="25117"/>
                </a:lnTo>
                <a:lnTo>
                  <a:pt x="4613" y="24645"/>
                </a:lnTo>
                <a:close/>
                <a:moveTo>
                  <a:pt x="3435" y="25790"/>
                </a:moveTo>
                <a:lnTo>
                  <a:pt x="3637" y="26329"/>
                </a:lnTo>
                <a:lnTo>
                  <a:pt x="3704" y="26396"/>
                </a:lnTo>
                <a:lnTo>
                  <a:pt x="3772" y="26396"/>
                </a:lnTo>
                <a:lnTo>
                  <a:pt x="3820" y="26372"/>
                </a:lnTo>
                <a:lnTo>
                  <a:pt x="3368" y="26867"/>
                </a:lnTo>
                <a:lnTo>
                  <a:pt x="3435" y="26329"/>
                </a:lnTo>
                <a:lnTo>
                  <a:pt x="3435" y="25790"/>
                </a:lnTo>
                <a:close/>
                <a:moveTo>
                  <a:pt x="11414" y="19999"/>
                </a:moveTo>
                <a:lnTo>
                  <a:pt x="11549" y="20235"/>
                </a:lnTo>
                <a:lnTo>
                  <a:pt x="11751" y="20437"/>
                </a:lnTo>
                <a:lnTo>
                  <a:pt x="12121" y="20807"/>
                </a:lnTo>
                <a:lnTo>
                  <a:pt x="12559" y="21278"/>
                </a:lnTo>
                <a:lnTo>
                  <a:pt x="12795" y="21480"/>
                </a:lnTo>
                <a:lnTo>
                  <a:pt x="13064" y="21649"/>
                </a:lnTo>
                <a:lnTo>
                  <a:pt x="12155" y="22524"/>
                </a:lnTo>
                <a:lnTo>
                  <a:pt x="9798" y="24780"/>
                </a:lnTo>
                <a:lnTo>
                  <a:pt x="7475" y="27036"/>
                </a:lnTo>
                <a:lnTo>
                  <a:pt x="7441" y="27036"/>
                </a:lnTo>
                <a:lnTo>
                  <a:pt x="6936" y="26531"/>
                </a:lnTo>
                <a:lnTo>
                  <a:pt x="6465" y="26059"/>
                </a:lnTo>
                <a:lnTo>
                  <a:pt x="5994" y="25554"/>
                </a:lnTo>
                <a:lnTo>
                  <a:pt x="5522" y="25016"/>
                </a:lnTo>
                <a:lnTo>
                  <a:pt x="6499" y="24174"/>
                </a:lnTo>
                <a:lnTo>
                  <a:pt x="6566" y="24140"/>
                </a:lnTo>
                <a:lnTo>
                  <a:pt x="7677" y="23231"/>
                </a:lnTo>
                <a:lnTo>
                  <a:pt x="7711" y="23299"/>
                </a:lnTo>
                <a:lnTo>
                  <a:pt x="7845" y="23299"/>
                </a:lnTo>
                <a:lnTo>
                  <a:pt x="7879" y="23231"/>
                </a:lnTo>
                <a:lnTo>
                  <a:pt x="7913" y="23029"/>
                </a:lnTo>
                <a:lnTo>
                  <a:pt x="9226" y="21952"/>
                </a:lnTo>
                <a:lnTo>
                  <a:pt x="10337" y="20975"/>
                </a:lnTo>
                <a:lnTo>
                  <a:pt x="11414" y="19999"/>
                </a:lnTo>
                <a:close/>
                <a:moveTo>
                  <a:pt x="21111" y="14410"/>
                </a:moveTo>
                <a:lnTo>
                  <a:pt x="21077" y="14612"/>
                </a:lnTo>
                <a:lnTo>
                  <a:pt x="21043" y="14848"/>
                </a:lnTo>
                <a:lnTo>
                  <a:pt x="20909" y="15252"/>
                </a:lnTo>
                <a:lnTo>
                  <a:pt x="20707" y="15656"/>
                </a:lnTo>
                <a:lnTo>
                  <a:pt x="20471" y="15993"/>
                </a:lnTo>
                <a:lnTo>
                  <a:pt x="20000" y="16599"/>
                </a:lnTo>
                <a:lnTo>
                  <a:pt x="19528" y="17171"/>
                </a:lnTo>
                <a:lnTo>
                  <a:pt x="18990" y="17710"/>
                </a:lnTo>
                <a:lnTo>
                  <a:pt x="18451" y="18215"/>
                </a:lnTo>
                <a:lnTo>
                  <a:pt x="17340" y="19225"/>
                </a:lnTo>
                <a:lnTo>
                  <a:pt x="16229" y="20201"/>
                </a:lnTo>
                <a:lnTo>
                  <a:pt x="15084" y="21177"/>
                </a:lnTo>
                <a:lnTo>
                  <a:pt x="14007" y="22187"/>
                </a:lnTo>
                <a:lnTo>
                  <a:pt x="12896" y="23265"/>
                </a:lnTo>
                <a:lnTo>
                  <a:pt x="11751" y="24342"/>
                </a:lnTo>
                <a:lnTo>
                  <a:pt x="10572" y="25352"/>
                </a:lnTo>
                <a:lnTo>
                  <a:pt x="9394" y="26329"/>
                </a:lnTo>
                <a:lnTo>
                  <a:pt x="8317" y="27271"/>
                </a:lnTo>
                <a:lnTo>
                  <a:pt x="9327" y="26329"/>
                </a:lnTo>
                <a:lnTo>
                  <a:pt x="10303" y="25386"/>
                </a:lnTo>
                <a:lnTo>
                  <a:pt x="12727" y="23231"/>
                </a:lnTo>
                <a:lnTo>
                  <a:pt x="13906" y="22120"/>
                </a:lnTo>
                <a:lnTo>
                  <a:pt x="15050" y="21009"/>
                </a:lnTo>
                <a:lnTo>
                  <a:pt x="15589" y="20504"/>
                </a:lnTo>
                <a:lnTo>
                  <a:pt x="16128" y="20033"/>
                </a:lnTo>
                <a:lnTo>
                  <a:pt x="17205" y="19124"/>
                </a:lnTo>
                <a:lnTo>
                  <a:pt x="18282" y="18181"/>
                </a:lnTo>
                <a:lnTo>
                  <a:pt x="18821" y="17710"/>
                </a:lnTo>
                <a:lnTo>
                  <a:pt x="19360" y="17205"/>
                </a:lnTo>
                <a:lnTo>
                  <a:pt x="19697" y="16834"/>
                </a:lnTo>
                <a:lnTo>
                  <a:pt x="20033" y="16430"/>
                </a:lnTo>
                <a:lnTo>
                  <a:pt x="20336" y="16026"/>
                </a:lnTo>
                <a:lnTo>
                  <a:pt x="20606" y="15589"/>
                </a:lnTo>
                <a:lnTo>
                  <a:pt x="20774" y="15353"/>
                </a:lnTo>
                <a:lnTo>
                  <a:pt x="20909" y="15050"/>
                </a:lnTo>
                <a:lnTo>
                  <a:pt x="21043" y="14747"/>
                </a:lnTo>
                <a:lnTo>
                  <a:pt x="21077" y="14444"/>
                </a:lnTo>
                <a:lnTo>
                  <a:pt x="21111" y="14410"/>
                </a:lnTo>
                <a:close/>
                <a:moveTo>
                  <a:pt x="2661" y="25891"/>
                </a:moveTo>
                <a:lnTo>
                  <a:pt x="2627" y="26699"/>
                </a:lnTo>
                <a:lnTo>
                  <a:pt x="2593" y="27137"/>
                </a:lnTo>
                <a:lnTo>
                  <a:pt x="2526" y="27541"/>
                </a:lnTo>
                <a:lnTo>
                  <a:pt x="2425" y="27204"/>
                </a:lnTo>
                <a:lnTo>
                  <a:pt x="2391" y="26901"/>
                </a:lnTo>
                <a:lnTo>
                  <a:pt x="2324" y="26228"/>
                </a:lnTo>
                <a:lnTo>
                  <a:pt x="2661" y="25891"/>
                </a:lnTo>
                <a:close/>
                <a:moveTo>
                  <a:pt x="2896" y="25925"/>
                </a:moveTo>
                <a:lnTo>
                  <a:pt x="2997" y="26463"/>
                </a:lnTo>
                <a:lnTo>
                  <a:pt x="3098" y="27036"/>
                </a:lnTo>
                <a:lnTo>
                  <a:pt x="3132" y="27069"/>
                </a:lnTo>
                <a:lnTo>
                  <a:pt x="3166" y="27103"/>
                </a:lnTo>
                <a:lnTo>
                  <a:pt x="2762" y="27608"/>
                </a:lnTo>
                <a:lnTo>
                  <a:pt x="2829" y="27170"/>
                </a:lnTo>
                <a:lnTo>
                  <a:pt x="2863" y="26766"/>
                </a:lnTo>
                <a:lnTo>
                  <a:pt x="2896" y="25925"/>
                </a:lnTo>
                <a:close/>
                <a:moveTo>
                  <a:pt x="2021" y="26531"/>
                </a:moveTo>
                <a:lnTo>
                  <a:pt x="1987" y="27204"/>
                </a:lnTo>
                <a:lnTo>
                  <a:pt x="1920" y="27877"/>
                </a:lnTo>
                <a:lnTo>
                  <a:pt x="1684" y="26867"/>
                </a:lnTo>
                <a:lnTo>
                  <a:pt x="2021" y="26531"/>
                </a:lnTo>
                <a:close/>
                <a:moveTo>
                  <a:pt x="1415" y="27170"/>
                </a:moveTo>
                <a:lnTo>
                  <a:pt x="1415" y="27776"/>
                </a:lnTo>
                <a:lnTo>
                  <a:pt x="1381" y="28349"/>
                </a:lnTo>
                <a:lnTo>
                  <a:pt x="1280" y="27911"/>
                </a:lnTo>
                <a:lnTo>
                  <a:pt x="1145" y="27440"/>
                </a:lnTo>
                <a:lnTo>
                  <a:pt x="1415" y="27170"/>
                </a:lnTo>
                <a:close/>
                <a:moveTo>
                  <a:pt x="2223" y="27372"/>
                </a:moveTo>
                <a:lnTo>
                  <a:pt x="2324" y="27675"/>
                </a:lnTo>
                <a:lnTo>
                  <a:pt x="2458" y="27945"/>
                </a:lnTo>
                <a:lnTo>
                  <a:pt x="2458" y="27978"/>
                </a:lnTo>
                <a:lnTo>
                  <a:pt x="2056" y="28443"/>
                </a:lnTo>
                <a:lnTo>
                  <a:pt x="2056" y="28443"/>
                </a:lnTo>
                <a:lnTo>
                  <a:pt x="2155" y="27911"/>
                </a:lnTo>
                <a:lnTo>
                  <a:pt x="2223" y="27372"/>
                </a:lnTo>
                <a:close/>
                <a:moveTo>
                  <a:pt x="977" y="27642"/>
                </a:moveTo>
                <a:lnTo>
                  <a:pt x="1044" y="27945"/>
                </a:lnTo>
                <a:lnTo>
                  <a:pt x="1112" y="28281"/>
                </a:lnTo>
                <a:lnTo>
                  <a:pt x="1213" y="28584"/>
                </a:lnTo>
                <a:lnTo>
                  <a:pt x="1347" y="28887"/>
                </a:lnTo>
                <a:lnTo>
                  <a:pt x="1415" y="28955"/>
                </a:lnTo>
                <a:lnTo>
                  <a:pt x="1482" y="28955"/>
                </a:lnTo>
                <a:lnTo>
                  <a:pt x="1549" y="28921"/>
                </a:lnTo>
                <a:lnTo>
                  <a:pt x="1583" y="28854"/>
                </a:lnTo>
                <a:lnTo>
                  <a:pt x="1650" y="28349"/>
                </a:lnTo>
                <a:lnTo>
                  <a:pt x="1650" y="27810"/>
                </a:lnTo>
                <a:lnTo>
                  <a:pt x="1819" y="28450"/>
                </a:lnTo>
                <a:lnTo>
                  <a:pt x="1852" y="28517"/>
                </a:lnTo>
                <a:lnTo>
                  <a:pt x="1953" y="28517"/>
                </a:lnTo>
                <a:lnTo>
                  <a:pt x="2021" y="28483"/>
                </a:lnTo>
                <a:lnTo>
                  <a:pt x="1482" y="29123"/>
                </a:lnTo>
                <a:lnTo>
                  <a:pt x="910" y="29695"/>
                </a:lnTo>
                <a:lnTo>
                  <a:pt x="910" y="29224"/>
                </a:lnTo>
                <a:lnTo>
                  <a:pt x="910" y="28719"/>
                </a:lnTo>
                <a:lnTo>
                  <a:pt x="910" y="28180"/>
                </a:lnTo>
                <a:lnTo>
                  <a:pt x="910" y="27675"/>
                </a:lnTo>
                <a:lnTo>
                  <a:pt x="977" y="27642"/>
                </a:lnTo>
                <a:close/>
                <a:moveTo>
                  <a:pt x="405" y="28281"/>
                </a:moveTo>
                <a:lnTo>
                  <a:pt x="337" y="29123"/>
                </a:lnTo>
                <a:lnTo>
                  <a:pt x="304" y="29662"/>
                </a:lnTo>
                <a:lnTo>
                  <a:pt x="270" y="29763"/>
                </a:lnTo>
                <a:lnTo>
                  <a:pt x="236" y="29628"/>
                </a:lnTo>
                <a:lnTo>
                  <a:pt x="203" y="29359"/>
                </a:lnTo>
                <a:lnTo>
                  <a:pt x="203" y="28955"/>
                </a:lnTo>
                <a:lnTo>
                  <a:pt x="203" y="28753"/>
                </a:lnTo>
                <a:lnTo>
                  <a:pt x="169" y="28551"/>
                </a:lnTo>
                <a:lnTo>
                  <a:pt x="203" y="28517"/>
                </a:lnTo>
                <a:lnTo>
                  <a:pt x="270" y="28483"/>
                </a:lnTo>
                <a:lnTo>
                  <a:pt x="304" y="28450"/>
                </a:lnTo>
                <a:lnTo>
                  <a:pt x="304" y="28382"/>
                </a:lnTo>
                <a:lnTo>
                  <a:pt x="405" y="28281"/>
                </a:lnTo>
                <a:close/>
                <a:moveTo>
                  <a:pt x="18653" y="17003"/>
                </a:moveTo>
                <a:lnTo>
                  <a:pt x="18181" y="17407"/>
                </a:lnTo>
                <a:lnTo>
                  <a:pt x="17744" y="17811"/>
                </a:lnTo>
                <a:lnTo>
                  <a:pt x="15522" y="20066"/>
                </a:lnTo>
                <a:lnTo>
                  <a:pt x="13266" y="22255"/>
                </a:lnTo>
                <a:lnTo>
                  <a:pt x="12155" y="23332"/>
                </a:lnTo>
                <a:lnTo>
                  <a:pt x="10977" y="24376"/>
                </a:lnTo>
                <a:lnTo>
                  <a:pt x="9832" y="25386"/>
                </a:lnTo>
                <a:lnTo>
                  <a:pt x="8687" y="26463"/>
                </a:lnTo>
                <a:lnTo>
                  <a:pt x="6532" y="28618"/>
                </a:lnTo>
                <a:lnTo>
                  <a:pt x="5994" y="29123"/>
                </a:lnTo>
                <a:lnTo>
                  <a:pt x="5421" y="29628"/>
                </a:lnTo>
                <a:lnTo>
                  <a:pt x="4277" y="30638"/>
                </a:lnTo>
                <a:lnTo>
                  <a:pt x="3267" y="31615"/>
                </a:lnTo>
                <a:lnTo>
                  <a:pt x="2762" y="32086"/>
                </a:lnTo>
                <a:lnTo>
                  <a:pt x="2492" y="32288"/>
                </a:lnTo>
                <a:lnTo>
                  <a:pt x="2223" y="32490"/>
                </a:lnTo>
                <a:lnTo>
                  <a:pt x="1785" y="32759"/>
                </a:lnTo>
                <a:lnTo>
                  <a:pt x="2054" y="32524"/>
                </a:lnTo>
                <a:lnTo>
                  <a:pt x="2324" y="32254"/>
                </a:lnTo>
                <a:lnTo>
                  <a:pt x="2795" y="31749"/>
                </a:lnTo>
                <a:lnTo>
                  <a:pt x="3704" y="30874"/>
                </a:lnTo>
                <a:lnTo>
                  <a:pt x="4580" y="30032"/>
                </a:lnTo>
                <a:lnTo>
                  <a:pt x="6431" y="28382"/>
                </a:lnTo>
                <a:lnTo>
                  <a:pt x="8317" y="26632"/>
                </a:lnTo>
                <a:lnTo>
                  <a:pt x="10168" y="24847"/>
                </a:lnTo>
                <a:lnTo>
                  <a:pt x="11987" y="23063"/>
                </a:lnTo>
                <a:lnTo>
                  <a:pt x="13838" y="21278"/>
                </a:lnTo>
                <a:lnTo>
                  <a:pt x="15522" y="19662"/>
                </a:lnTo>
                <a:lnTo>
                  <a:pt x="16330" y="18888"/>
                </a:lnTo>
                <a:lnTo>
                  <a:pt x="17205" y="18114"/>
                </a:lnTo>
                <a:lnTo>
                  <a:pt x="17912" y="17541"/>
                </a:lnTo>
                <a:lnTo>
                  <a:pt x="18653" y="17003"/>
                </a:lnTo>
                <a:close/>
                <a:moveTo>
                  <a:pt x="8115" y="0"/>
                </a:moveTo>
                <a:lnTo>
                  <a:pt x="4479" y="2929"/>
                </a:lnTo>
                <a:lnTo>
                  <a:pt x="3940" y="3401"/>
                </a:lnTo>
                <a:lnTo>
                  <a:pt x="3401" y="3872"/>
                </a:lnTo>
                <a:lnTo>
                  <a:pt x="2930" y="4377"/>
                </a:lnTo>
                <a:lnTo>
                  <a:pt x="2458" y="4882"/>
                </a:lnTo>
                <a:lnTo>
                  <a:pt x="1886" y="5555"/>
                </a:lnTo>
                <a:lnTo>
                  <a:pt x="1314" y="6195"/>
                </a:lnTo>
                <a:lnTo>
                  <a:pt x="1011" y="6532"/>
                </a:lnTo>
                <a:lnTo>
                  <a:pt x="708" y="6801"/>
                </a:lnTo>
                <a:lnTo>
                  <a:pt x="371" y="7071"/>
                </a:lnTo>
                <a:lnTo>
                  <a:pt x="1" y="7340"/>
                </a:lnTo>
                <a:lnTo>
                  <a:pt x="1" y="7609"/>
                </a:lnTo>
                <a:lnTo>
                  <a:pt x="102" y="7542"/>
                </a:lnTo>
                <a:lnTo>
                  <a:pt x="236" y="7744"/>
                </a:lnTo>
                <a:lnTo>
                  <a:pt x="371" y="7879"/>
                </a:lnTo>
                <a:lnTo>
                  <a:pt x="708" y="8182"/>
                </a:lnTo>
                <a:lnTo>
                  <a:pt x="1078" y="8518"/>
                </a:lnTo>
                <a:lnTo>
                  <a:pt x="1415" y="8889"/>
                </a:lnTo>
                <a:lnTo>
                  <a:pt x="1718" y="9259"/>
                </a:lnTo>
                <a:lnTo>
                  <a:pt x="2021" y="9629"/>
                </a:lnTo>
                <a:lnTo>
                  <a:pt x="3267" y="11245"/>
                </a:lnTo>
                <a:lnTo>
                  <a:pt x="3906" y="12020"/>
                </a:lnTo>
                <a:lnTo>
                  <a:pt x="4243" y="12424"/>
                </a:lnTo>
                <a:lnTo>
                  <a:pt x="4613" y="12760"/>
                </a:lnTo>
                <a:lnTo>
                  <a:pt x="5017" y="13164"/>
                </a:lnTo>
                <a:lnTo>
                  <a:pt x="5388" y="13568"/>
                </a:lnTo>
                <a:lnTo>
                  <a:pt x="6061" y="14444"/>
                </a:lnTo>
                <a:lnTo>
                  <a:pt x="6364" y="14814"/>
                </a:lnTo>
                <a:lnTo>
                  <a:pt x="6701" y="15185"/>
                </a:lnTo>
                <a:lnTo>
                  <a:pt x="7374" y="15858"/>
                </a:lnTo>
                <a:lnTo>
                  <a:pt x="8014" y="16632"/>
                </a:lnTo>
                <a:lnTo>
                  <a:pt x="8687" y="17373"/>
                </a:lnTo>
                <a:lnTo>
                  <a:pt x="9024" y="17777"/>
                </a:lnTo>
                <a:lnTo>
                  <a:pt x="9360" y="18114"/>
                </a:lnTo>
                <a:lnTo>
                  <a:pt x="9731" y="18417"/>
                </a:lnTo>
                <a:lnTo>
                  <a:pt x="10168" y="18686"/>
                </a:lnTo>
                <a:lnTo>
                  <a:pt x="9125" y="19696"/>
                </a:lnTo>
                <a:lnTo>
                  <a:pt x="9024" y="19696"/>
                </a:lnTo>
                <a:lnTo>
                  <a:pt x="8990" y="19730"/>
                </a:lnTo>
                <a:lnTo>
                  <a:pt x="8990" y="19797"/>
                </a:lnTo>
                <a:lnTo>
                  <a:pt x="8956" y="19831"/>
                </a:lnTo>
                <a:lnTo>
                  <a:pt x="8956" y="19864"/>
                </a:lnTo>
                <a:lnTo>
                  <a:pt x="8047" y="20740"/>
                </a:lnTo>
                <a:lnTo>
                  <a:pt x="7105" y="21581"/>
                </a:lnTo>
                <a:lnTo>
                  <a:pt x="5219" y="23231"/>
                </a:lnTo>
                <a:lnTo>
                  <a:pt x="5186" y="23097"/>
                </a:lnTo>
                <a:lnTo>
                  <a:pt x="5118" y="23029"/>
                </a:lnTo>
                <a:lnTo>
                  <a:pt x="5051" y="23029"/>
                </a:lnTo>
                <a:lnTo>
                  <a:pt x="4950" y="23063"/>
                </a:lnTo>
                <a:lnTo>
                  <a:pt x="4950" y="23130"/>
                </a:lnTo>
                <a:lnTo>
                  <a:pt x="4950" y="23501"/>
                </a:lnTo>
                <a:lnTo>
                  <a:pt x="4681" y="23736"/>
                </a:lnTo>
                <a:lnTo>
                  <a:pt x="4647" y="23669"/>
                </a:lnTo>
                <a:lnTo>
                  <a:pt x="4613" y="23635"/>
                </a:lnTo>
                <a:lnTo>
                  <a:pt x="4580" y="23602"/>
                </a:lnTo>
                <a:lnTo>
                  <a:pt x="4479" y="23602"/>
                </a:lnTo>
                <a:lnTo>
                  <a:pt x="3772" y="22928"/>
                </a:lnTo>
                <a:lnTo>
                  <a:pt x="3065" y="22255"/>
                </a:lnTo>
                <a:lnTo>
                  <a:pt x="1718" y="20841"/>
                </a:lnTo>
                <a:lnTo>
                  <a:pt x="68" y="19191"/>
                </a:lnTo>
                <a:lnTo>
                  <a:pt x="1" y="19090"/>
                </a:lnTo>
                <a:lnTo>
                  <a:pt x="1" y="19393"/>
                </a:lnTo>
                <a:lnTo>
                  <a:pt x="135" y="19528"/>
                </a:lnTo>
                <a:lnTo>
                  <a:pt x="1751" y="21211"/>
                </a:lnTo>
                <a:lnTo>
                  <a:pt x="3031" y="22558"/>
                </a:lnTo>
                <a:lnTo>
                  <a:pt x="3704" y="23231"/>
                </a:lnTo>
                <a:lnTo>
                  <a:pt x="4411" y="23871"/>
                </a:lnTo>
                <a:lnTo>
                  <a:pt x="4378" y="23972"/>
                </a:lnTo>
                <a:lnTo>
                  <a:pt x="4108" y="24241"/>
                </a:lnTo>
                <a:lnTo>
                  <a:pt x="4075" y="24140"/>
                </a:lnTo>
                <a:lnTo>
                  <a:pt x="4041" y="24073"/>
                </a:lnTo>
                <a:lnTo>
                  <a:pt x="3940" y="24073"/>
                </a:lnTo>
                <a:lnTo>
                  <a:pt x="3873" y="24107"/>
                </a:lnTo>
                <a:lnTo>
                  <a:pt x="3839" y="24174"/>
                </a:lnTo>
                <a:lnTo>
                  <a:pt x="3839" y="24477"/>
                </a:lnTo>
                <a:lnTo>
                  <a:pt x="3401" y="24847"/>
                </a:lnTo>
                <a:lnTo>
                  <a:pt x="3401" y="24814"/>
                </a:lnTo>
                <a:lnTo>
                  <a:pt x="3334" y="24746"/>
                </a:lnTo>
                <a:lnTo>
                  <a:pt x="3267" y="24746"/>
                </a:lnTo>
                <a:lnTo>
                  <a:pt x="3199" y="24780"/>
                </a:lnTo>
                <a:lnTo>
                  <a:pt x="3166" y="24814"/>
                </a:lnTo>
                <a:lnTo>
                  <a:pt x="3166" y="24847"/>
                </a:lnTo>
                <a:lnTo>
                  <a:pt x="3166" y="25083"/>
                </a:lnTo>
                <a:lnTo>
                  <a:pt x="2997" y="25218"/>
                </a:lnTo>
                <a:lnTo>
                  <a:pt x="2997" y="25150"/>
                </a:lnTo>
                <a:lnTo>
                  <a:pt x="2930" y="25083"/>
                </a:lnTo>
                <a:lnTo>
                  <a:pt x="2863" y="25049"/>
                </a:lnTo>
                <a:lnTo>
                  <a:pt x="2795" y="25083"/>
                </a:lnTo>
                <a:lnTo>
                  <a:pt x="2762" y="25150"/>
                </a:lnTo>
                <a:lnTo>
                  <a:pt x="2694" y="25521"/>
                </a:lnTo>
                <a:lnTo>
                  <a:pt x="2256" y="25925"/>
                </a:lnTo>
                <a:lnTo>
                  <a:pt x="2256" y="25857"/>
                </a:lnTo>
                <a:lnTo>
                  <a:pt x="2223" y="25824"/>
                </a:lnTo>
                <a:lnTo>
                  <a:pt x="2189" y="25790"/>
                </a:lnTo>
                <a:lnTo>
                  <a:pt x="2122" y="25790"/>
                </a:lnTo>
                <a:lnTo>
                  <a:pt x="2054" y="25824"/>
                </a:lnTo>
                <a:lnTo>
                  <a:pt x="2021" y="25891"/>
                </a:lnTo>
                <a:lnTo>
                  <a:pt x="2021" y="26160"/>
                </a:lnTo>
                <a:lnTo>
                  <a:pt x="1617" y="26564"/>
                </a:lnTo>
                <a:lnTo>
                  <a:pt x="1549" y="26531"/>
                </a:lnTo>
                <a:lnTo>
                  <a:pt x="1482" y="26531"/>
                </a:lnTo>
                <a:lnTo>
                  <a:pt x="1415" y="26564"/>
                </a:lnTo>
                <a:lnTo>
                  <a:pt x="1381" y="26632"/>
                </a:lnTo>
                <a:lnTo>
                  <a:pt x="1381" y="26766"/>
                </a:lnTo>
                <a:lnTo>
                  <a:pt x="1011" y="27170"/>
                </a:lnTo>
                <a:lnTo>
                  <a:pt x="977" y="27103"/>
                </a:lnTo>
                <a:lnTo>
                  <a:pt x="943" y="27036"/>
                </a:lnTo>
                <a:lnTo>
                  <a:pt x="876" y="27036"/>
                </a:lnTo>
                <a:lnTo>
                  <a:pt x="809" y="27069"/>
                </a:lnTo>
                <a:lnTo>
                  <a:pt x="775" y="27137"/>
                </a:lnTo>
                <a:lnTo>
                  <a:pt x="708" y="27507"/>
                </a:lnTo>
                <a:lnTo>
                  <a:pt x="640" y="27574"/>
                </a:lnTo>
                <a:lnTo>
                  <a:pt x="607" y="27541"/>
                </a:lnTo>
                <a:lnTo>
                  <a:pt x="607" y="27507"/>
                </a:lnTo>
                <a:lnTo>
                  <a:pt x="506" y="27473"/>
                </a:lnTo>
                <a:lnTo>
                  <a:pt x="438" y="27507"/>
                </a:lnTo>
                <a:lnTo>
                  <a:pt x="405" y="27541"/>
                </a:lnTo>
                <a:lnTo>
                  <a:pt x="405" y="27574"/>
                </a:lnTo>
                <a:lnTo>
                  <a:pt x="405" y="27844"/>
                </a:lnTo>
                <a:lnTo>
                  <a:pt x="102" y="28214"/>
                </a:lnTo>
                <a:lnTo>
                  <a:pt x="34" y="28214"/>
                </a:lnTo>
                <a:lnTo>
                  <a:pt x="1" y="28281"/>
                </a:lnTo>
                <a:lnTo>
                  <a:pt x="1" y="29527"/>
                </a:lnTo>
                <a:lnTo>
                  <a:pt x="34" y="29897"/>
                </a:lnTo>
                <a:lnTo>
                  <a:pt x="68" y="29965"/>
                </a:lnTo>
                <a:lnTo>
                  <a:pt x="135" y="29998"/>
                </a:lnTo>
                <a:lnTo>
                  <a:pt x="371" y="29998"/>
                </a:lnTo>
                <a:lnTo>
                  <a:pt x="438" y="29965"/>
                </a:lnTo>
                <a:lnTo>
                  <a:pt x="472" y="29897"/>
                </a:lnTo>
                <a:lnTo>
                  <a:pt x="573" y="29258"/>
                </a:lnTo>
                <a:lnTo>
                  <a:pt x="674" y="29763"/>
                </a:lnTo>
                <a:lnTo>
                  <a:pt x="708" y="29830"/>
                </a:lnTo>
                <a:lnTo>
                  <a:pt x="775" y="29830"/>
                </a:lnTo>
                <a:lnTo>
                  <a:pt x="405" y="30200"/>
                </a:lnTo>
                <a:lnTo>
                  <a:pt x="1" y="30537"/>
                </a:lnTo>
                <a:lnTo>
                  <a:pt x="1" y="30806"/>
                </a:lnTo>
                <a:lnTo>
                  <a:pt x="573" y="30369"/>
                </a:lnTo>
                <a:lnTo>
                  <a:pt x="1112" y="29864"/>
                </a:lnTo>
                <a:lnTo>
                  <a:pt x="1617" y="29325"/>
                </a:lnTo>
                <a:lnTo>
                  <a:pt x="2088" y="28786"/>
                </a:lnTo>
                <a:lnTo>
                  <a:pt x="3031" y="27675"/>
                </a:lnTo>
                <a:lnTo>
                  <a:pt x="3974" y="26564"/>
                </a:lnTo>
                <a:lnTo>
                  <a:pt x="4647" y="25857"/>
                </a:lnTo>
                <a:lnTo>
                  <a:pt x="5354" y="25184"/>
                </a:lnTo>
                <a:lnTo>
                  <a:pt x="5792" y="25723"/>
                </a:lnTo>
                <a:lnTo>
                  <a:pt x="6263" y="26228"/>
                </a:lnTo>
                <a:lnTo>
                  <a:pt x="6768" y="26699"/>
                </a:lnTo>
                <a:lnTo>
                  <a:pt x="7273" y="27204"/>
                </a:lnTo>
                <a:lnTo>
                  <a:pt x="7307" y="27204"/>
                </a:lnTo>
                <a:lnTo>
                  <a:pt x="6196" y="28214"/>
                </a:lnTo>
                <a:lnTo>
                  <a:pt x="5118" y="29224"/>
                </a:lnTo>
                <a:lnTo>
                  <a:pt x="4243" y="29998"/>
                </a:lnTo>
                <a:lnTo>
                  <a:pt x="3435" y="30806"/>
                </a:lnTo>
                <a:lnTo>
                  <a:pt x="2627" y="31615"/>
                </a:lnTo>
                <a:lnTo>
                  <a:pt x="1785" y="32389"/>
                </a:lnTo>
                <a:lnTo>
                  <a:pt x="1448" y="32658"/>
                </a:lnTo>
                <a:lnTo>
                  <a:pt x="1112" y="32894"/>
                </a:lnTo>
                <a:lnTo>
                  <a:pt x="371" y="33264"/>
                </a:lnTo>
                <a:lnTo>
                  <a:pt x="169" y="33365"/>
                </a:lnTo>
                <a:lnTo>
                  <a:pt x="1" y="33500"/>
                </a:lnTo>
                <a:lnTo>
                  <a:pt x="1" y="33668"/>
                </a:lnTo>
                <a:lnTo>
                  <a:pt x="169" y="33668"/>
                </a:lnTo>
                <a:lnTo>
                  <a:pt x="472" y="33466"/>
                </a:lnTo>
                <a:lnTo>
                  <a:pt x="775" y="33332"/>
                </a:lnTo>
                <a:lnTo>
                  <a:pt x="1347" y="33062"/>
                </a:lnTo>
                <a:lnTo>
                  <a:pt x="1347" y="33062"/>
                </a:lnTo>
                <a:lnTo>
                  <a:pt x="1078" y="33332"/>
                </a:lnTo>
                <a:lnTo>
                  <a:pt x="910" y="33500"/>
                </a:lnTo>
                <a:lnTo>
                  <a:pt x="809" y="33668"/>
                </a:lnTo>
                <a:lnTo>
                  <a:pt x="910" y="33668"/>
                </a:lnTo>
                <a:lnTo>
                  <a:pt x="1078" y="33466"/>
                </a:lnTo>
                <a:lnTo>
                  <a:pt x="1280" y="33264"/>
                </a:lnTo>
                <a:lnTo>
                  <a:pt x="1482" y="33096"/>
                </a:lnTo>
                <a:lnTo>
                  <a:pt x="1718" y="32928"/>
                </a:lnTo>
                <a:lnTo>
                  <a:pt x="2189" y="32625"/>
                </a:lnTo>
                <a:lnTo>
                  <a:pt x="2627" y="32322"/>
                </a:lnTo>
                <a:lnTo>
                  <a:pt x="3199" y="31850"/>
                </a:lnTo>
                <a:lnTo>
                  <a:pt x="3738" y="31345"/>
                </a:lnTo>
                <a:lnTo>
                  <a:pt x="4277" y="30806"/>
                </a:lnTo>
                <a:lnTo>
                  <a:pt x="4815" y="30301"/>
                </a:lnTo>
                <a:lnTo>
                  <a:pt x="5926" y="29291"/>
                </a:lnTo>
                <a:lnTo>
                  <a:pt x="6499" y="28786"/>
                </a:lnTo>
                <a:lnTo>
                  <a:pt x="7037" y="28248"/>
                </a:lnTo>
                <a:lnTo>
                  <a:pt x="8115" y="27170"/>
                </a:lnTo>
                <a:lnTo>
                  <a:pt x="9192" y="26093"/>
                </a:lnTo>
                <a:lnTo>
                  <a:pt x="9764" y="25588"/>
                </a:lnTo>
                <a:lnTo>
                  <a:pt x="10337" y="25049"/>
                </a:lnTo>
                <a:lnTo>
                  <a:pt x="11482" y="24039"/>
                </a:lnTo>
                <a:lnTo>
                  <a:pt x="12660" y="22962"/>
                </a:lnTo>
                <a:lnTo>
                  <a:pt x="13805" y="21884"/>
                </a:lnTo>
                <a:lnTo>
                  <a:pt x="16027" y="19662"/>
                </a:lnTo>
                <a:lnTo>
                  <a:pt x="18249" y="17440"/>
                </a:lnTo>
                <a:lnTo>
                  <a:pt x="18855" y="16902"/>
                </a:lnTo>
                <a:lnTo>
                  <a:pt x="19495" y="16363"/>
                </a:lnTo>
                <a:lnTo>
                  <a:pt x="19225" y="16801"/>
                </a:lnTo>
                <a:lnTo>
                  <a:pt x="18821" y="17306"/>
                </a:lnTo>
                <a:lnTo>
                  <a:pt x="18350" y="17811"/>
                </a:lnTo>
                <a:lnTo>
                  <a:pt x="18148" y="17979"/>
                </a:lnTo>
                <a:lnTo>
                  <a:pt x="17912" y="18147"/>
                </a:lnTo>
                <a:lnTo>
                  <a:pt x="17474" y="18450"/>
                </a:lnTo>
                <a:lnTo>
                  <a:pt x="17676" y="18383"/>
                </a:lnTo>
                <a:lnTo>
                  <a:pt x="17912" y="18282"/>
                </a:lnTo>
                <a:lnTo>
                  <a:pt x="18282" y="17979"/>
                </a:lnTo>
                <a:lnTo>
                  <a:pt x="18484" y="17777"/>
                </a:lnTo>
                <a:lnTo>
                  <a:pt x="18720" y="17541"/>
                </a:lnTo>
                <a:lnTo>
                  <a:pt x="19091" y="17070"/>
                </a:lnTo>
                <a:lnTo>
                  <a:pt x="19427" y="16599"/>
                </a:lnTo>
                <a:lnTo>
                  <a:pt x="19730" y="16161"/>
                </a:lnTo>
                <a:lnTo>
                  <a:pt x="20067" y="15858"/>
                </a:lnTo>
                <a:lnTo>
                  <a:pt x="20370" y="15521"/>
                </a:lnTo>
                <a:lnTo>
                  <a:pt x="20639" y="15185"/>
                </a:lnTo>
                <a:lnTo>
                  <a:pt x="20875" y="14814"/>
                </a:lnTo>
                <a:lnTo>
                  <a:pt x="20740" y="15151"/>
                </a:lnTo>
                <a:lnTo>
                  <a:pt x="20471" y="15656"/>
                </a:lnTo>
                <a:lnTo>
                  <a:pt x="20168" y="16127"/>
                </a:lnTo>
                <a:lnTo>
                  <a:pt x="19730" y="16700"/>
                </a:lnTo>
                <a:lnTo>
                  <a:pt x="19225" y="17205"/>
                </a:lnTo>
                <a:lnTo>
                  <a:pt x="18720" y="17676"/>
                </a:lnTo>
                <a:lnTo>
                  <a:pt x="18181" y="18147"/>
                </a:lnTo>
                <a:lnTo>
                  <a:pt x="17104" y="19056"/>
                </a:lnTo>
                <a:lnTo>
                  <a:pt x="15993" y="19999"/>
                </a:lnTo>
                <a:lnTo>
                  <a:pt x="15421" y="20504"/>
                </a:lnTo>
                <a:lnTo>
                  <a:pt x="14882" y="21043"/>
                </a:lnTo>
                <a:lnTo>
                  <a:pt x="13771" y="22120"/>
                </a:lnTo>
                <a:lnTo>
                  <a:pt x="12593" y="23198"/>
                </a:lnTo>
                <a:lnTo>
                  <a:pt x="11414" y="24275"/>
                </a:lnTo>
                <a:lnTo>
                  <a:pt x="10236" y="25352"/>
                </a:lnTo>
                <a:lnTo>
                  <a:pt x="9057" y="26430"/>
                </a:lnTo>
                <a:lnTo>
                  <a:pt x="6802" y="28618"/>
                </a:lnTo>
                <a:lnTo>
                  <a:pt x="5623" y="29662"/>
                </a:lnTo>
                <a:lnTo>
                  <a:pt x="4445" y="30705"/>
                </a:lnTo>
                <a:lnTo>
                  <a:pt x="3637" y="31480"/>
                </a:lnTo>
                <a:lnTo>
                  <a:pt x="2829" y="32254"/>
                </a:lnTo>
                <a:lnTo>
                  <a:pt x="2526" y="32625"/>
                </a:lnTo>
                <a:lnTo>
                  <a:pt x="2189" y="32961"/>
                </a:lnTo>
                <a:lnTo>
                  <a:pt x="1886" y="33332"/>
                </a:lnTo>
                <a:lnTo>
                  <a:pt x="1549" y="33668"/>
                </a:lnTo>
                <a:lnTo>
                  <a:pt x="1650" y="33668"/>
                </a:lnTo>
                <a:lnTo>
                  <a:pt x="2021" y="33298"/>
                </a:lnTo>
                <a:lnTo>
                  <a:pt x="2357" y="32894"/>
                </a:lnTo>
                <a:lnTo>
                  <a:pt x="2863" y="32355"/>
                </a:lnTo>
                <a:lnTo>
                  <a:pt x="3401" y="31817"/>
                </a:lnTo>
                <a:lnTo>
                  <a:pt x="4344" y="30908"/>
                </a:lnTo>
                <a:lnTo>
                  <a:pt x="5354" y="30032"/>
                </a:lnTo>
                <a:lnTo>
                  <a:pt x="4748" y="30604"/>
                </a:lnTo>
                <a:lnTo>
                  <a:pt x="4007" y="31345"/>
                </a:lnTo>
                <a:lnTo>
                  <a:pt x="3300" y="32086"/>
                </a:lnTo>
                <a:lnTo>
                  <a:pt x="2593" y="32860"/>
                </a:lnTo>
                <a:lnTo>
                  <a:pt x="1920" y="33668"/>
                </a:lnTo>
                <a:lnTo>
                  <a:pt x="1987" y="33668"/>
                </a:lnTo>
                <a:lnTo>
                  <a:pt x="4075" y="31480"/>
                </a:lnTo>
                <a:lnTo>
                  <a:pt x="5118" y="30402"/>
                </a:lnTo>
                <a:lnTo>
                  <a:pt x="6196" y="29359"/>
                </a:lnTo>
                <a:lnTo>
                  <a:pt x="7340" y="28281"/>
                </a:lnTo>
                <a:lnTo>
                  <a:pt x="8519" y="27238"/>
                </a:lnTo>
                <a:lnTo>
                  <a:pt x="9697" y="26194"/>
                </a:lnTo>
                <a:lnTo>
                  <a:pt x="10876" y="25184"/>
                </a:lnTo>
                <a:lnTo>
                  <a:pt x="11482" y="24679"/>
                </a:lnTo>
                <a:lnTo>
                  <a:pt x="12054" y="24174"/>
                </a:lnTo>
                <a:lnTo>
                  <a:pt x="13165" y="23097"/>
                </a:lnTo>
                <a:lnTo>
                  <a:pt x="14276" y="22053"/>
                </a:lnTo>
                <a:lnTo>
                  <a:pt x="15421" y="20975"/>
                </a:lnTo>
                <a:lnTo>
                  <a:pt x="17643" y="19056"/>
                </a:lnTo>
                <a:lnTo>
                  <a:pt x="18720" y="18080"/>
                </a:lnTo>
                <a:lnTo>
                  <a:pt x="19259" y="17575"/>
                </a:lnTo>
                <a:lnTo>
                  <a:pt x="19764" y="17036"/>
                </a:lnTo>
                <a:lnTo>
                  <a:pt x="20067" y="16666"/>
                </a:lnTo>
                <a:lnTo>
                  <a:pt x="20370" y="16296"/>
                </a:lnTo>
                <a:lnTo>
                  <a:pt x="20673" y="15858"/>
                </a:lnTo>
                <a:lnTo>
                  <a:pt x="20909" y="15420"/>
                </a:lnTo>
                <a:lnTo>
                  <a:pt x="21010" y="15185"/>
                </a:lnTo>
                <a:lnTo>
                  <a:pt x="21111" y="14949"/>
                </a:lnTo>
                <a:lnTo>
                  <a:pt x="21178" y="14713"/>
                </a:lnTo>
                <a:lnTo>
                  <a:pt x="21212" y="14444"/>
                </a:lnTo>
                <a:lnTo>
                  <a:pt x="21212" y="14208"/>
                </a:lnTo>
                <a:lnTo>
                  <a:pt x="21178" y="13972"/>
                </a:lnTo>
                <a:lnTo>
                  <a:pt x="21111" y="13737"/>
                </a:lnTo>
                <a:lnTo>
                  <a:pt x="21010" y="13501"/>
                </a:lnTo>
                <a:lnTo>
                  <a:pt x="20976" y="13467"/>
                </a:lnTo>
                <a:lnTo>
                  <a:pt x="20942" y="13467"/>
                </a:lnTo>
                <a:lnTo>
                  <a:pt x="20808" y="13097"/>
                </a:lnTo>
                <a:lnTo>
                  <a:pt x="20606" y="12794"/>
                </a:lnTo>
                <a:lnTo>
                  <a:pt x="20336" y="12491"/>
                </a:lnTo>
                <a:lnTo>
                  <a:pt x="20033" y="12255"/>
                </a:lnTo>
                <a:lnTo>
                  <a:pt x="20067" y="12188"/>
                </a:lnTo>
                <a:lnTo>
                  <a:pt x="20067" y="12121"/>
                </a:lnTo>
                <a:lnTo>
                  <a:pt x="20067" y="12087"/>
                </a:lnTo>
                <a:lnTo>
                  <a:pt x="20101" y="12020"/>
                </a:lnTo>
                <a:lnTo>
                  <a:pt x="20101" y="11952"/>
                </a:lnTo>
                <a:lnTo>
                  <a:pt x="20033" y="11885"/>
                </a:lnTo>
                <a:lnTo>
                  <a:pt x="19966" y="11919"/>
                </a:lnTo>
                <a:lnTo>
                  <a:pt x="19730" y="11515"/>
                </a:lnTo>
                <a:lnTo>
                  <a:pt x="19461" y="11178"/>
                </a:lnTo>
                <a:lnTo>
                  <a:pt x="19326" y="11077"/>
                </a:lnTo>
                <a:lnTo>
                  <a:pt x="19192" y="10976"/>
                </a:lnTo>
                <a:lnTo>
                  <a:pt x="18990" y="10909"/>
                </a:lnTo>
                <a:lnTo>
                  <a:pt x="18821" y="10875"/>
                </a:lnTo>
                <a:lnTo>
                  <a:pt x="18720" y="10875"/>
                </a:lnTo>
                <a:lnTo>
                  <a:pt x="18585" y="10942"/>
                </a:lnTo>
                <a:lnTo>
                  <a:pt x="18585" y="10976"/>
                </a:lnTo>
                <a:lnTo>
                  <a:pt x="17340" y="9528"/>
                </a:lnTo>
                <a:lnTo>
                  <a:pt x="16094" y="8114"/>
                </a:lnTo>
                <a:lnTo>
                  <a:pt x="14781" y="6734"/>
                </a:lnTo>
                <a:lnTo>
                  <a:pt x="14141" y="6060"/>
                </a:lnTo>
                <a:lnTo>
                  <a:pt x="13434" y="5387"/>
                </a:lnTo>
                <a:lnTo>
                  <a:pt x="12795" y="4747"/>
                </a:lnTo>
                <a:lnTo>
                  <a:pt x="12155" y="4040"/>
                </a:lnTo>
                <a:lnTo>
                  <a:pt x="10943" y="2660"/>
                </a:lnTo>
                <a:lnTo>
                  <a:pt x="10337" y="1953"/>
                </a:lnTo>
                <a:lnTo>
                  <a:pt x="9697" y="1280"/>
                </a:lnTo>
                <a:lnTo>
                  <a:pt x="9024" y="606"/>
                </a:lnTo>
                <a:lnTo>
                  <a:pt x="8317" y="34"/>
                </a:lnTo>
                <a:lnTo>
                  <a:pt x="828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17025" tIns="117025" rIns="117025" bIns="1170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" name="Google Shape;214;p3"/>
          <p:cNvGrpSpPr/>
          <p:nvPr/>
        </p:nvGrpSpPr>
        <p:grpSpPr>
          <a:xfrm>
            <a:off x="6696048" y="-1"/>
            <a:ext cx="1938143" cy="1277000"/>
            <a:chOff x="4793246" y="-1"/>
            <a:chExt cx="1938143" cy="1277000"/>
          </a:xfrm>
        </p:grpSpPr>
        <p:sp>
          <p:nvSpPr>
            <p:cNvPr id="215" name="Google Shape;215;p3"/>
            <p:cNvSpPr/>
            <p:nvPr/>
          </p:nvSpPr>
          <p:spPr>
            <a:xfrm>
              <a:off x="4793246" y="-1"/>
              <a:ext cx="1938143" cy="1277000"/>
            </a:xfrm>
            <a:custGeom>
              <a:avLst/>
              <a:gdLst/>
              <a:ahLst/>
              <a:cxnLst/>
              <a:rect l="l" t="t" r="r" b="b"/>
              <a:pathLst>
                <a:path w="38989" h="25689" extrusionOk="0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045142" y="860231"/>
              <a:ext cx="107175" cy="100464"/>
            </a:xfrm>
            <a:custGeom>
              <a:avLst/>
              <a:gdLst/>
              <a:ahLst/>
              <a:cxnLst/>
              <a:rect l="l" t="t" r="r" b="b"/>
              <a:pathLst>
                <a:path w="2156" h="2021" extrusionOk="0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071936" y="890355"/>
              <a:ext cx="51947" cy="40215"/>
            </a:xfrm>
            <a:custGeom>
              <a:avLst/>
              <a:gdLst/>
              <a:ahLst/>
              <a:cxnLst/>
              <a:rect l="l" t="t" r="r" b="b"/>
              <a:pathLst>
                <a:path w="1045" h="809" extrusionOk="0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4974041" y="-1"/>
              <a:ext cx="1611747" cy="1119668"/>
            </a:xfrm>
            <a:custGeom>
              <a:avLst/>
              <a:gdLst/>
              <a:ahLst/>
              <a:cxnLst/>
              <a:rect l="l" t="t" r="r" b="b"/>
              <a:pathLst>
                <a:path w="32423" h="22524" extrusionOk="0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3"/>
          <p:cNvGrpSpPr/>
          <p:nvPr/>
        </p:nvGrpSpPr>
        <p:grpSpPr>
          <a:xfrm>
            <a:off x="7378198" y="3737198"/>
            <a:ext cx="1034366" cy="1228533"/>
            <a:chOff x="5482823" y="3737197"/>
            <a:chExt cx="1034366" cy="1228533"/>
          </a:xfrm>
        </p:grpSpPr>
        <p:sp>
          <p:nvSpPr>
            <p:cNvPr id="220" name="Google Shape;220;p3"/>
            <p:cNvSpPr/>
            <p:nvPr/>
          </p:nvSpPr>
          <p:spPr>
            <a:xfrm>
              <a:off x="5996626" y="3790784"/>
              <a:ext cx="222651" cy="138939"/>
            </a:xfrm>
            <a:custGeom>
              <a:avLst/>
              <a:gdLst/>
              <a:ahLst/>
              <a:cxnLst/>
              <a:rect l="l" t="t" r="r" b="b"/>
              <a:pathLst>
                <a:path w="4479" h="2795" extrusionOk="0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5482823" y="3737197"/>
              <a:ext cx="1034366" cy="1228533"/>
            </a:xfrm>
            <a:custGeom>
              <a:avLst/>
              <a:gdLst/>
              <a:ahLst/>
              <a:cxnLst/>
              <a:rect l="l" t="t" r="r" b="b"/>
              <a:pathLst>
                <a:path w="20808" h="24714" extrusionOk="0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6189103" y="4557312"/>
              <a:ext cx="148981" cy="220961"/>
            </a:xfrm>
            <a:custGeom>
              <a:avLst/>
              <a:gdLst/>
              <a:ahLst/>
              <a:cxnLst/>
              <a:rect l="l" t="t" r="r" b="b"/>
              <a:pathLst>
                <a:path w="2997" h="4445" extrusionOk="0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5571506" y="3882797"/>
              <a:ext cx="659453" cy="175824"/>
            </a:xfrm>
            <a:custGeom>
              <a:avLst/>
              <a:gdLst/>
              <a:ahLst/>
              <a:cxnLst/>
              <a:rect l="l" t="t" r="r" b="b"/>
              <a:pathLst>
                <a:path w="13266" h="3537" extrusionOk="0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6379890" y="4691181"/>
              <a:ext cx="31814" cy="16802"/>
            </a:xfrm>
            <a:custGeom>
              <a:avLst/>
              <a:gdLst/>
              <a:ahLst/>
              <a:cxnLst/>
              <a:rect l="l" t="t" r="r" b="b"/>
              <a:pathLst>
                <a:path w="640" h="338" extrusionOk="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6378199" y="4674429"/>
              <a:ext cx="23463" cy="15112"/>
            </a:xfrm>
            <a:custGeom>
              <a:avLst/>
              <a:gdLst/>
              <a:ahLst/>
              <a:cxnLst/>
              <a:rect l="l" t="t" r="r" b="b"/>
              <a:pathLst>
                <a:path w="472" h="304" extrusionOk="0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6327992" y="4632623"/>
              <a:ext cx="120547" cy="10881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6229268" y="3896219"/>
              <a:ext cx="71980" cy="234333"/>
            </a:xfrm>
            <a:custGeom>
              <a:avLst/>
              <a:gdLst/>
              <a:ahLst/>
              <a:cxnLst/>
              <a:rect l="l" t="t" r="r" b="b"/>
              <a:pathLst>
                <a:path w="1448" h="4714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5559774" y="3927984"/>
              <a:ext cx="333107" cy="88782"/>
            </a:xfrm>
            <a:custGeom>
              <a:avLst/>
              <a:gdLst/>
              <a:ahLst/>
              <a:cxnLst/>
              <a:rect l="l" t="t" r="r" b="b"/>
              <a:pathLst>
                <a:path w="6701" h="1786" extrusionOk="0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5650197" y="3956468"/>
              <a:ext cx="562369" cy="262817"/>
            </a:xfrm>
            <a:custGeom>
              <a:avLst/>
              <a:gdLst/>
              <a:ahLst/>
              <a:cxnLst/>
              <a:rect l="l" t="t" r="r" b="b"/>
              <a:pathLst>
                <a:path w="11313" h="5287" extrusionOk="0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5568175" y="4056882"/>
              <a:ext cx="61939" cy="241044"/>
            </a:xfrm>
            <a:custGeom>
              <a:avLst/>
              <a:gdLst/>
              <a:ahLst/>
              <a:cxnLst/>
              <a:rect l="l" t="t" r="r" b="b"/>
              <a:pathLst>
                <a:path w="1246" h="4849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625093" y="4127172"/>
              <a:ext cx="664474" cy="175775"/>
            </a:xfrm>
            <a:custGeom>
              <a:avLst/>
              <a:gdLst/>
              <a:ahLst/>
              <a:cxnLst/>
              <a:rect l="l" t="t" r="r" b="b"/>
              <a:pathLst>
                <a:path w="13367" h="3536" extrusionOk="0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804148" y="4471960"/>
              <a:ext cx="30174" cy="48567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302889" y="4356434"/>
              <a:ext cx="15112" cy="11781"/>
            </a:xfrm>
            <a:custGeom>
              <a:avLst/>
              <a:gdLst/>
              <a:ahLst/>
              <a:cxnLst/>
              <a:rect l="l" t="t" r="r" b="b"/>
              <a:pathLst>
                <a:path w="304" h="237" extrusionOk="0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329683" y="4455208"/>
              <a:ext cx="30174" cy="55278"/>
            </a:xfrm>
            <a:custGeom>
              <a:avLst/>
              <a:gdLst/>
              <a:ahLst/>
              <a:cxnLst/>
              <a:rect l="l" t="t" r="r" b="b"/>
              <a:pathLst>
                <a:path w="607" h="1112" extrusionOk="0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287827" y="4418373"/>
              <a:ext cx="117216" cy="113886"/>
            </a:xfrm>
            <a:custGeom>
              <a:avLst/>
              <a:gdLst/>
              <a:ahLst/>
              <a:cxnLst/>
              <a:rect l="l" t="t" r="r" b="b"/>
              <a:pathLst>
                <a:path w="2358" h="2291" extrusionOk="0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6130495" y="4349773"/>
              <a:ext cx="125567" cy="108815"/>
            </a:xfrm>
            <a:custGeom>
              <a:avLst/>
              <a:gdLst/>
              <a:ahLst/>
              <a:cxnLst/>
              <a:rect l="l" t="t" r="r" b="b"/>
              <a:pathLst>
                <a:path w="2526" h="2189" extrusionOk="0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6013328" y="4376517"/>
              <a:ext cx="125617" cy="115576"/>
            </a:xfrm>
            <a:custGeom>
              <a:avLst/>
              <a:gdLst/>
              <a:ahLst/>
              <a:cxnLst/>
              <a:rect l="l" t="t" r="r" b="b"/>
              <a:pathLst>
                <a:path w="2527" h="2325" extrusionOk="0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311240" y="4351414"/>
              <a:ext cx="25153" cy="61988"/>
            </a:xfrm>
            <a:custGeom>
              <a:avLst/>
              <a:gdLst/>
              <a:ahLst/>
              <a:cxnLst/>
              <a:rect l="l" t="t" r="r" b="b"/>
              <a:pathLst>
                <a:path w="506" h="1247" extrusionOk="0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080287" y="4512126"/>
              <a:ext cx="31864" cy="55278"/>
            </a:xfrm>
            <a:custGeom>
              <a:avLst/>
              <a:gdLst/>
              <a:ahLst/>
              <a:cxnLst/>
              <a:rect l="l" t="t" r="r" b="b"/>
              <a:pathLst>
                <a:path w="641" h="1112" extrusionOk="0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035101" y="4478621"/>
              <a:ext cx="125567" cy="110505"/>
            </a:xfrm>
            <a:custGeom>
              <a:avLst/>
              <a:gdLst/>
              <a:ahLst/>
              <a:cxnLst/>
              <a:rect l="l" t="t" r="r" b="b"/>
              <a:pathLst>
                <a:path w="2526" h="2223" extrusionOk="0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341364" y="4378207"/>
              <a:ext cx="11781" cy="13422"/>
            </a:xfrm>
            <a:custGeom>
              <a:avLst/>
              <a:gdLst/>
              <a:ahLst/>
              <a:cxnLst/>
              <a:rect l="l" t="t" r="r" b="b"/>
              <a:pathLst>
                <a:path w="237" h="270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205805" y="4490353"/>
              <a:ext cx="28534" cy="16802"/>
            </a:xfrm>
            <a:custGeom>
              <a:avLst/>
              <a:gdLst/>
              <a:ahLst/>
              <a:cxnLst/>
              <a:rect l="l" t="t" r="r" b="b"/>
              <a:pathLst>
                <a:path w="574" h="338" extrusionOk="0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304579" y="4530519"/>
              <a:ext cx="120547" cy="108815"/>
            </a:xfrm>
            <a:custGeom>
              <a:avLst/>
              <a:gdLst/>
              <a:ahLst/>
              <a:cxnLst/>
              <a:rect l="l" t="t" r="r" b="b"/>
              <a:pathLst>
                <a:path w="2425" h="2189" extrusionOk="0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787396" y="4540560"/>
              <a:ext cx="128948" cy="107175"/>
            </a:xfrm>
            <a:custGeom>
              <a:avLst/>
              <a:gdLst/>
              <a:ahLst/>
              <a:cxnLst/>
              <a:rect l="l" t="t" r="r" b="b"/>
              <a:pathLst>
                <a:path w="2594" h="2156" extrusionOk="0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772334" y="4428414"/>
              <a:ext cx="115526" cy="115526"/>
            </a:xfrm>
            <a:custGeom>
              <a:avLst/>
              <a:gdLst/>
              <a:ahLst/>
              <a:cxnLst/>
              <a:rect l="l" t="t" r="r" b="b"/>
              <a:pathLst>
                <a:path w="2324" h="2324" extrusionOk="0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867727" y="4679450"/>
              <a:ext cx="23513" cy="48616"/>
            </a:xfrm>
            <a:custGeom>
              <a:avLst/>
              <a:gdLst/>
              <a:ahLst/>
              <a:cxnLst/>
              <a:rect l="l" t="t" r="r" b="b"/>
              <a:pathLst>
                <a:path w="473" h="978" extrusionOk="0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5819211" y="4644305"/>
              <a:ext cx="123877" cy="115526"/>
            </a:xfrm>
            <a:custGeom>
              <a:avLst/>
              <a:gdLst/>
              <a:ahLst/>
              <a:cxnLst/>
              <a:rect l="l" t="t" r="r" b="b"/>
              <a:pathLst>
                <a:path w="2492" h="2324" extrusionOk="0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252682" y="4322979"/>
              <a:ext cx="128898" cy="115526"/>
            </a:xfrm>
            <a:custGeom>
              <a:avLst/>
              <a:gdLst/>
              <a:ahLst/>
              <a:cxnLst/>
              <a:rect l="l" t="t" r="r" b="b"/>
              <a:pathLst>
                <a:path w="2593" h="2324" extrusionOk="0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063585" y="4589077"/>
              <a:ext cx="112146" cy="112195"/>
            </a:xfrm>
            <a:custGeom>
              <a:avLst/>
              <a:gdLst/>
              <a:ahLst/>
              <a:cxnLst/>
              <a:rect l="l" t="t" r="r" b="b"/>
              <a:pathLst>
                <a:path w="2256" h="2257" extrusionOk="0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5837603" y="4572375"/>
              <a:ext cx="33554" cy="46877"/>
            </a:xfrm>
            <a:custGeom>
              <a:avLst/>
              <a:gdLst/>
              <a:ahLst/>
              <a:cxnLst/>
              <a:rect l="l" t="t" r="r" b="b"/>
              <a:pathLst>
                <a:path w="675" h="943" extrusionOk="0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5916294" y="4512126"/>
              <a:ext cx="118857" cy="107125"/>
            </a:xfrm>
            <a:custGeom>
              <a:avLst/>
              <a:gdLst/>
              <a:ahLst/>
              <a:cxnLst/>
              <a:rect l="l" t="t" r="r" b="b"/>
              <a:pathLst>
                <a:path w="2391" h="2155" extrusionOk="0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5932997" y="4433435"/>
              <a:ext cx="30174" cy="58658"/>
            </a:xfrm>
            <a:custGeom>
              <a:avLst/>
              <a:gdLst/>
              <a:ahLst/>
              <a:cxnLst/>
              <a:rect l="l" t="t" r="r" b="b"/>
              <a:pathLst>
                <a:path w="607" h="1180" extrusionOk="0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244330" y="4645995"/>
              <a:ext cx="55278" cy="45236"/>
            </a:xfrm>
            <a:custGeom>
              <a:avLst/>
              <a:gdLst/>
              <a:ahLst/>
              <a:cxnLst/>
              <a:rect l="l" t="t" r="r" b="b"/>
              <a:pathLst>
                <a:path w="1112" h="910" extrusionOk="0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5896211" y="4405001"/>
              <a:ext cx="110505" cy="11050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105391" y="4620892"/>
              <a:ext cx="30174" cy="48567"/>
            </a:xfrm>
            <a:custGeom>
              <a:avLst/>
              <a:gdLst/>
              <a:ahLst/>
              <a:cxnLst/>
              <a:rect l="l" t="t" r="r" b="b"/>
              <a:pathLst>
                <a:path w="607" h="977" extrusionOk="0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5961481" y="4545581"/>
              <a:ext cx="28484" cy="43546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5712085" y="4771513"/>
              <a:ext cx="132278" cy="118906"/>
            </a:xfrm>
            <a:custGeom>
              <a:avLst/>
              <a:gdLst/>
              <a:ahLst/>
              <a:cxnLst/>
              <a:rect l="l" t="t" r="r" b="b"/>
              <a:pathLst>
                <a:path w="2661" h="2392" extrusionOk="0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5979873" y="4640974"/>
              <a:ext cx="48567" cy="43546"/>
            </a:xfrm>
            <a:custGeom>
              <a:avLst/>
              <a:gdLst/>
              <a:ahLst/>
              <a:cxnLst/>
              <a:rect l="l" t="t" r="r" b="b"/>
              <a:pathLst>
                <a:path w="977" h="876" extrusionOk="0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5829252" y="4748099"/>
              <a:ext cx="132278" cy="105485"/>
            </a:xfrm>
            <a:custGeom>
              <a:avLst/>
              <a:gdLst/>
              <a:ahLst/>
              <a:cxnLst/>
              <a:rect l="l" t="t" r="r" b="b"/>
              <a:pathLst>
                <a:path w="2661" h="2122" extrusionOk="0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5676941" y="4572375"/>
              <a:ext cx="115526" cy="97084"/>
            </a:xfrm>
            <a:custGeom>
              <a:avLst/>
              <a:gdLst/>
              <a:ahLst/>
              <a:cxnLst/>
              <a:rect l="l" t="t" r="r" b="b"/>
              <a:pathLst>
                <a:path w="2324" h="1953" extrusionOk="0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5760652" y="4811678"/>
              <a:ext cx="38525" cy="48616"/>
            </a:xfrm>
            <a:custGeom>
              <a:avLst/>
              <a:gdLst/>
              <a:ahLst/>
              <a:cxnLst/>
              <a:rect l="l" t="t" r="r" b="b"/>
              <a:pathLst>
                <a:path w="775" h="978" extrusionOk="0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5690362" y="4667768"/>
              <a:ext cx="123877" cy="113836"/>
            </a:xfrm>
            <a:custGeom>
              <a:avLst/>
              <a:gdLst/>
              <a:ahLst/>
              <a:cxnLst/>
              <a:rect l="l" t="t" r="r" b="b"/>
              <a:pathLst>
                <a:path w="2492" h="2290" extrusionOk="0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5891191" y="4783244"/>
              <a:ext cx="28484" cy="46926"/>
            </a:xfrm>
            <a:custGeom>
              <a:avLst/>
              <a:gdLst/>
              <a:ahLst/>
              <a:cxnLst/>
              <a:rect l="l" t="t" r="r" b="b"/>
              <a:pathLst>
                <a:path w="573" h="944" extrusionOk="0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142226" y="4756451"/>
              <a:ext cx="11781" cy="10091"/>
            </a:xfrm>
            <a:custGeom>
              <a:avLst/>
              <a:gdLst/>
              <a:ahLst/>
              <a:cxnLst/>
              <a:rect l="l" t="t" r="r" b="b"/>
              <a:pathLst>
                <a:path w="237" h="203" extrusionOk="0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083668" y="4687851"/>
              <a:ext cx="117166" cy="107125"/>
            </a:xfrm>
            <a:custGeom>
              <a:avLst/>
              <a:gdLst/>
              <a:ahLst/>
              <a:cxnLst/>
              <a:rect l="l" t="t" r="r" b="b"/>
              <a:pathLst>
                <a:path w="2357" h="2155" extrusionOk="0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5966501" y="4714595"/>
              <a:ext cx="127258" cy="110555"/>
            </a:xfrm>
            <a:custGeom>
              <a:avLst/>
              <a:gdLst/>
              <a:ahLst/>
              <a:cxnLst/>
              <a:rect l="l" t="t" r="r" b="b"/>
              <a:pathLst>
                <a:path w="2560" h="2224" extrusionOk="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5948059" y="4619201"/>
              <a:ext cx="112195" cy="110505"/>
            </a:xfrm>
            <a:custGeom>
              <a:avLst/>
              <a:gdLst/>
              <a:ahLst/>
              <a:cxnLst/>
              <a:rect l="l" t="t" r="r" b="b"/>
              <a:pathLst>
                <a:path w="2257" h="2223" extrusionOk="0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003287" y="4741389"/>
              <a:ext cx="51947" cy="58608"/>
            </a:xfrm>
            <a:custGeom>
              <a:avLst/>
              <a:gdLst/>
              <a:ahLst/>
              <a:cxnLst/>
              <a:rect l="l" t="t" r="r" b="b"/>
              <a:pathLst>
                <a:path w="1045" h="1179" extrusionOk="0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235929" y="4237627"/>
              <a:ext cx="125567" cy="83712"/>
            </a:xfrm>
            <a:custGeom>
              <a:avLst/>
              <a:gdLst/>
              <a:ahLst/>
              <a:cxnLst/>
              <a:rect l="l" t="t" r="r" b="b"/>
              <a:pathLst>
                <a:path w="2526" h="1684" extrusionOk="0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162309" y="4450187"/>
              <a:ext cx="122237" cy="115526"/>
            </a:xfrm>
            <a:custGeom>
              <a:avLst/>
              <a:gdLst/>
              <a:ahLst/>
              <a:cxnLst/>
              <a:rect l="l" t="t" r="r" b="b"/>
              <a:pathLst>
                <a:path w="2459" h="2324" extrusionOk="0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113792" y="4267752"/>
              <a:ext cx="120547" cy="78691"/>
            </a:xfrm>
            <a:custGeom>
              <a:avLst/>
              <a:gdLst/>
              <a:ahLst/>
              <a:cxnLst/>
              <a:rect l="l" t="t" r="r" b="b"/>
              <a:pathLst>
                <a:path w="2425" h="1583" extrusionOk="0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5658548" y="4369856"/>
              <a:ext cx="174084" cy="87092"/>
            </a:xfrm>
            <a:custGeom>
              <a:avLst/>
              <a:gdLst/>
              <a:ahLst/>
              <a:cxnLst/>
              <a:rect l="l" t="t" r="r" b="b"/>
              <a:pathLst>
                <a:path w="3502" h="1752" extrusionOk="0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5986584" y="4289525"/>
              <a:ext cx="135609" cy="100464"/>
            </a:xfrm>
            <a:custGeom>
              <a:avLst/>
              <a:gdLst/>
              <a:ahLst/>
              <a:cxnLst/>
              <a:rect l="l" t="t" r="r" b="b"/>
              <a:pathLst>
                <a:path w="2728" h="2021" extrusionOk="0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645176" y="4466940"/>
              <a:ext cx="120547" cy="103794"/>
            </a:xfrm>
            <a:custGeom>
              <a:avLst/>
              <a:gdLst/>
              <a:ahLst/>
              <a:cxnLst/>
              <a:rect l="l" t="t" r="r" b="b"/>
              <a:pathLst>
                <a:path w="2425" h="2088" extrusionOk="0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866087" y="4324670"/>
              <a:ext cx="122187" cy="93753"/>
            </a:xfrm>
            <a:custGeom>
              <a:avLst/>
              <a:gdLst/>
              <a:ahLst/>
              <a:cxnLst/>
              <a:rect l="l" t="t" r="r" b="b"/>
              <a:pathLst>
                <a:path w="2458" h="1886" extrusionOk="0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3"/>
          <p:cNvGrpSpPr/>
          <p:nvPr/>
        </p:nvGrpSpPr>
        <p:grpSpPr>
          <a:xfrm>
            <a:off x="8181406" y="1685317"/>
            <a:ext cx="962386" cy="1290422"/>
            <a:chOff x="5892831" y="1685317"/>
            <a:chExt cx="962386" cy="1290422"/>
          </a:xfrm>
        </p:grpSpPr>
        <p:sp>
          <p:nvSpPr>
            <p:cNvPr id="277" name="Google Shape;277;p3"/>
            <p:cNvSpPr/>
            <p:nvPr/>
          </p:nvSpPr>
          <p:spPr>
            <a:xfrm>
              <a:off x="6453510" y="2518805"/>
              <a:ext cx="227672" cy="334797"/>
            </a:xfrm>
            <a:custGeom>
              <a:avLst/>
              <a:gdLst/>
              <a:ahLst/>
              <a:cxnLst/>
              <a:rect l="l" t="t" r="r" b="b"/>
              <a:pathLst>
                <a:path w="4580" h="6735" extrusionOk="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123833" y="2363163"/>
              <a:ext cx="138939" cy="435161"/>
            </a:xfrm>
            <a:custGeom>
              <a:avLst/>
              <a:gdLst/>
              <a:ahLst/>
              <a:cxnLst/>
              <a:rect l="l" t="t" r="r" b="b"/>
              <a:pathLst>
                <a:path w="2795" h="8754" extrusionOk="0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6354786" y="2451845"/>
              <a:ext cx="313024" cy="395045"/>
            </a:xfrm>
            <a:custGeom>
              <a:avLst/>
              <a:gdLst/>
              <a:ahLst/>
              <a:cxnLst/>
              <a:rect l="l" t="t" r="r" b="b"/>
              <a:pathLst>
                <a:path w="6297" h="7947" extrusionOk="0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892831" y="1685317"/>
              <a:ext cx="962386" cy="1166594"/>
            </a:xfrm>
            <a:custGeom>
              <a:avLst/>
              <a:gdLst/>
              <a:ahLst/>
              <a:cxnLst/>
              <a:rect l="l" t="t" r="r" b="b"/>
              <a:pathLst>
                <a:path w="19360" h="23468" extrusionOk="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968142" y="207862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460221" y="2456866"/>
              <a:ext cx="394996" cy="518873"/>
            </a:xfrm>
            <a:custGeom>
              <a:avLst/>
              <a:gdLst/>
              <a:ahLst/>
              <a:cxnLst/>
              <a:rect l="l" t="t" r="r" b="b"/>
              <a:pathLst>
                <a:path w="7946" h="10438" extrusionOk="0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3"/>
          <p:cNvGrpSpPr/>
          <p:nvPr/>
        </p:nvGrpSpPr>
        <p:grpSpPr>
          <a:xfrm>
            <a:off x="155603" y="102055"/>
            <a:ext cx="1395857" cy="1191698"/>
            <a:chOff x="155601" y="102054"/>
            <a:chExt cx="1395857" cy="1191698"/>
          </a:xfrm>
        </p:grpSpPr>
        <p:sp>
          <p:nvSpPr>
            <p:cNvPr id="284" name="Google Shape;284;p3"/>
            <p:cNvSpPr/>
            <p:nvPr/>
          </p:nvSpPr>
          <p:spPr>
            <a:xfrm>
              <a:off x="155601" y="768168"/>
              <a:ext cx="1151532" cy="525584"/>
            </a:xfrm>
            <a:custGeom>
              <a:avLst/>
              <a:gdLst/>
              <a:ahLst/>
              <a:cxnLst/>
              <a:rect l="l" t="t" r="r" b="b"/>
              <a:pathLst>
                <a:path w="23165" h="10573" extrusionOk="0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28824" y="133868"/>
              <a:ext cx="425170" cy="400066"/>
            </a:xfrm>
            <a:custGeom>
              <a:avLst/>
              <a:gdLst/>
              <a:ahLst/>
              <a:cxnLst/>
              <a:rect l="l" t="t" r="r" b="b"/>
              <a:pathLst>
                <a:path w="8553" h="8048" extrusionOk="0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98700" y="102054"/>
              <a:ext cx="1052758" cy="994200"/>
            </a:xfrm>
            <a:custGeom>
              <a:avLst/>
              <a:gdLst/>
              <a:ahLst/>
              <a:cxnLst/>
              <a:rect l="l" t="t" r="r" b="b"/>
              <a:pathLst>
                <a:path w="21178" h="20000" extrusionOk="0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3"/>
          <p:cNvGrpSpPr/>
          <p:nvPr/>
        </p:nvGrpSpPr>
        <p:grpSpPr>
          <a:xfrm>
            <a:off x="-41" y="2235956"/>
            <a:ext cx="855310" cy="1044407"/>
            <a:chOff x="-41" y="2235955"/>
            <a:chExt cx="855310" cy="1044407"/>
          </a:xfrm>
        </p:grpSpPr>
        <p:sp>
          <p:nvSpPr>
            <p:cNvPr id="288" name="Google Shape;288;p3"/>
            <p:cNvSpPr/>
            <p:nvPr/>
          </p:nvSpPr>
          <p:spPr>
            <a:xfrm>
              <a:off x="23422" y="2476949"/>
              <a:ext cx="569080" cy="579122"/>
            </a:xfrm>
            <a:custGeom>
              <a:avLst/>
              <a:gdLst/>
              <a:ahLst/>
              <a:cxnLst/>
              <a:rect l="l" t="t" r="r" b="b"/>
              <a:pathLst>
                <a:path w="11448" h="11650" extrusionOk="0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-41" y="2235955"/>
              <a:ext cx="855310" cy="1044407"/>
            </a:xfrm>
            <a:custGeom>
              <a:avLst/>
              <a:gdLst/>
              <a:ahLst/>
              <a:cxnLst/>
              <a:rect l="l" t="t" r="r" b="b"/>
              <a:pathLst>
                <a:path w="17206" h="21010" extrusionOk="0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-41" y="2426742"/>
              <a:ext cx="805103" cy="684556"/>
            </a:xfrm>
            <a:custGeom>
              <a:avLst/>
              <a:gdLst/>
              <a:ahLst/>
              <a:cxnLst/>
              <a:rect l="l" t="t" r="r" b="b"/>
              <a:pathLst>
                <a:path w="16196" h="13771" extrusionOk="0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3"/>
          <p:cNvGrpSpPr/>
          <p:nvPr/>
        </p:nvGrpSpPr>
        <p:grpSpPr>
          <a:xfrm>
            <a:off x="4899221" y="56867"/>
            <a:ext cx="1032676" cy="866992"/>
            <a:chOff x="3554771" y="56867"/>
            <a:chExt cx="1032676" cy="866992"/>
          </a:xfrm>
        </p:grpSpPr>
        <p:sp>
          <p:nvSpPr>
            <p:cNvPr id="292" name="Google Shape;292;p3"/>
            <p:cNvSpPr/>
            <p:nvPr/>
          </p:nvSpPr>
          <p:spPr>
            <a:xfrm>
              <a:off x="4348093" y="788251"/>
              <a:ext cx="13422" cy="28534"/>
            </a:xfrm>
            <a:custGeom>
              <a:avLst/>
              <a:gdLst/>
              <a:ahLst/>
              <a:cxnLst/>
              <a:rect l="l" t="t" r="r" b="b"/>
              <a:pathLst>
                <a:path w="270" h="574" extrusionOk="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4331341" y="830106"/>
              <a:ext cx="16802" cy="33505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4363155" y="741374"/>
              <a:ext cx="15112" cy="26843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4376527" y="699568"/>
              <a:ext cx="16802" cy="26794"/>
            </a:xfrm>
            <a:custGeom>
              <a:avLst/>
              <a:gdLst/>
              <a:ahLst/>
              <a:cxnLst/>
              <a:rect l="l" t="t" r="r" b="b"/>
              <a:pathLst>
                <a:path w="338" h="539" extrusionOk="0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394920" y="662733"/>
              <a:ext cx="15112" cy="23463"/>
            </a:xfrm>
            <a:custGeom>
              <a:avLst/>
              <a:gdLst/>
              <a:ahLst/>
              <a:cxnLst/>
              <a:rect l="l" t="t" r="r" b="b"/>
              <a:pathLst>
                <a:path w="304" h="472" extrusionOk="0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626751" y="592443"/>
              <a:ext cx="11781" cy="28484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645144" y="537215"/>
              <a:ext cx="16802" cy="33505"/>
            </a:xfrm>
            <a:custGeom>
              <a:avLst/>
              <a:gdLst/>
              <a:ahLst/>
              <a:cxnLst/>
              <a:rect l="l" t="t" r="r" b="b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554771" y="56867"/>
              <a:ext cx="1032676" cy="866992"/>
            </a:xfrm>
            <a:custGeom>
              <a:avLst/>
              <a:gdLst/>
              <a:ahLst/>
              <a:cxnLst/>
              <a:rect l="l" t="t" r="r" b="b"/>
              <a:pathLst>
                <a:path w="20774" h="17441" extrusionOk="0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3661896" y="492029"/>
              <a:ext cx="15112" cy="26843"/>
            </a:xfrm>
            <a:custGeom>
              <a:avLst/>
              <a:gdLst/>
              <a:ahLst/>
              <a:cxnLst/>
              <a:rect l="l" t="t" r="r" b="b"/>
              <a:pathLst>
                <a:path w="304" h="540" extrusionOk="0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3606668" y="635939"/>
              <a:ext cx="16802" cy="26843"/>
            </a:xfrm>
            <a:custGeom>
              <a:avLst/>
              <a:gdLst/>
              <a:ahLst/>
              <a:cxnLst/>
              <a:rect l="l" t="t" r="r" b="b"/>
              <a:pathLst>
                <a:path w="338" h="540" extrusionOk="0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3799145" y="306262"/>
              <a:ext cx="36835" cy="15112"/>
            </a:xfrm>
            <a:custGeom>
              <a:avLst/>
              <a:gdLst/>
              <a:ahLst/>
              <a:cxnLst/>
              <a:rect l="l" t="t" r="r" b="b"/>
              <a:pathLst>
                <a:path w="741" h="304" extrusionOk="0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3857704" y="322965"/>
              <a:ext cx="41906" cy="15112"/>
            </a:xfrm>
            <a:custGeom>
              <a:avLst/>
              <a:gdLst/>
              <a:ahLst/>
              <a:cxnLst/>
              <a:rect l="l" t="t" r="r" b="b"/>
              <a:pathLst>
                <a:path w="843" h="304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3683669" y="399966"/>
              <a:ext cx="18442" cy="28534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3676958" y="446842"/>
              <a:ext cx="11781" cy="30174"/>
            </a:xfrm>
            <a:custGeom>
              <a:avLst/>
              <a:gdLst/>
              <a:ahLst/>
              <a:cxnLst/>
              <a:rect l="l" t="t" r="r" b="b"/>
              <a:pathLst>
                <a:path w="237" h="607" extrusionOk="0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697041" y="354779"/>
              <a:ext cx="16802" cy="31864"/>
            </a:xfrm>
            <a:custGeom>
              <a:avLst/>
              <a:gdLst/>
              <a:ahLst/>
              <a:cxnLst/>
              <a:rect l="l" t="t" r="r" b="b"/>
              <a:pathLst>
                <a:path w="338" h="641" extrusionOk="0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3752269" y="294531"/>
              <a:ext cx="33505" cy="13422"/>
            </a:xfrm>
            <a:custGeom>
              <a:avLst/>
              <a:gdLst/>
              <a:ahLst/>
              <a:cxnLst/>
              <a:rect l="l" t="t" r="r" b="b"/>
              <a:pathLst>
                <a:path w="674" h="270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4423403" y="572360"/>
              <a:ext cx="11781" cy="28484"/>
            </a:xfrm>
            <a:custGeom>
              <a:avLst/>
              <a:gdLst/>
              <a:ahLst/>
              <a:cxnLst/>
              <a:rect l="l" t="t" r="r" b="b"/>
              <a:pathLst>
                <a:path w="237" h="573" extrusionOk="0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4455218" y="451863"/>
              <a:ext cx="13422" cy="30174"/>
            </a:xfrm>
            <a:custGeom>
              <a:avLst/>
              <a:gdLst/>
              <a:ahLst/>
              <a:cxnLst/>
              <a:rect l="l" t="t" r="r" b="b"/>
              <a:pathLst>
                <a:path w="270" h="607" extrusionOk="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4470280" y="411697"/>
              <a:ext cx="16752" cy="23463"/>
            </a:xfrm>
            <a:custGeom>
              <a:avLst/>
              <a:gdLst/>
              <a:ahLst/>
              <a:cxnLst/>
              <a:rect l="l" t="t" r="r" b="b"/>
              <a:pathLst>
                <a:path w="337" h="472" extrusionOk="0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4425094" y="488698"/>
              <a:ext cx="33505" cy="10091"/>
            </a:xfrm>
            <a:custGeom>
              <a:avLst/>
              <a:gdLst/>
              <a:ahLst/>
              <a:cxnLst/>
              <a:rect l="l" t="t" r="r" b="b"/>
              <a:pathLst>
                <a:path w="674" h="203" extrusionOk="0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4344713" y="458574"/>
              <a:ext cx="23513" cy="13422"/>
            </a:xfrm>
            <a:custGeom>
              <a:avLst/>
              <a:gdLst/>
              <a:ahLst/>
              <a:cxnLst/>
              <a:rect l="l" t="t" r="r" b="b"/>
              <a:pathLst>
                <a:path w="473" h="270" extrusionOk="0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4381548" y="471946"/>
              <a:ext cx="30174" cy="10091"/>
            </a:xfrm>
            <a:custGeom>
              <a:avLst/>
              <a:gdLst/>
              <a:ahLst/>
              <a:cxnLst/>
              <a:rect l="l" t="t" r="r" b="b"/>
              <a:pathLst>
                <a:path w="607" h="203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4486983" y="333006"/>
              <a:ext cx="13471" cy="25153"/>
            </a:xfrm>
            <a:custGeom>
              <a:avLst/>
              <a:gdLst/>
              <a:ahLst/>
              <a:cxnLst/>
              <a:rect l="l" t="t" r="r" b="b"/>
              <a:pathLst>
                <a:path w="271" h="506" extrusionOk="0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4408341" y="615856"/>
              <a:ext cx="15112" cy="28534"/>
            </a:xfrm>
            <a:custGeom>
              <a:avLst/>
              <a:gdLst/>
              <a:ahLst/>
              <a:cxnLst/>
              <a:rect l="l" t="t" r="r" b="b"/>
              <a:pathLst>
                <a:path w="304" h="574" extrusionOk="0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4294505" y="445152"/>
              <a:ext cx="31864" cy="10091"/>
            </a:xfrm>
            <a:custGeom>
              <a:avLst/>
              <a:gdLst/>
              <a:ahLst/>
              <a:cxnLst/>
              <a:rect l="l" t="t" r="r" b="b"/>
              <a:pathLst>
                <a:path w="641" h="203" extrusionOk="0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4478631" y="366511"/>
              <a:ext cx="16802" cy="30174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3958118" y="348068"/>
              <a:ext cx="28484" cy="10091"/>
            </a:xfrm>
            <a:custGeom>
              <a:avLst/>
              <a:gdLst/>
              <a:ahLst/>
              <a:cxnLst/>
              <a:rect l="l" t="t" r="r" b="b"/>
              <a:pathLst>
                <a:path w="573" h="203" extrusionOk="0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747248" y="240993"/>
              <a:ext cx="8401" cy="28484"/>
            </a:xfrm>
            <a:custGeom>
              <a:avLst/>
              <a:gdLst/>
              <a:ahLst/>
              <a:cxnLst/>
              <a:rect l="l" t="t" r="r" b="b"/>
              <a:pathLst>
                <a:path w="169" h="573" extrusionOk="0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3912931" y="333006"/>
              <a:ext cx="31864" cy="18492"/>
            </a:xfrm>
            <a:custGeom>
              <a:avLst/>
              <a:gdLst/>
              <a:ahLst/>
              <a:cxnLst/>
              <a:rect l="l" t="t" r="r" b="b"/>
              <a:pathLst>
                <a:path w="641" h="372" extrusionOk="0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753959" y="184075"/>
              <a:ext cx="16752" cy="45236"/>
            </a:xfrm>
            <a:custGeom>
              <a:avLst/>
              <a:gdLst/>
              <a:ahLst/>
              <a:cxnLst/>
              <a:rect l="l" t="t" r="r" b="b"/>
              <a:pathLst>
                <a:path w="337" h="910" extrusionOk="0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999974" y="359800"/>
              <a:ext cx="30174" cy="8401"/>
            </a:xfrm>
            <a:custGeom>
              <a:avLst/>
              <a:gdLst/>
              <a:ahLst/>
              <a:cxnLst/>
              <a:rect l="l" t="t" r="r" b="b"/>
              <a:pathLst>
                <a:path w="607" h="169" extrusionOk="0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770661" y="125517"/>
              <a:ext cx="20133" cy="35195"/>
            </a:xfrm>
            <a:custGeom>
              <a:avLst/>
              <a:gdLst/>
              <a:ahLst/>
              <a:cxnLst/>
              <a:rect l="l" t="t" r="r" b="b"/>
              <a:pathLst>
                <a:path w="405" h="708" extrusionOk="0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4043470" y="371532"/>
              <a:ext cx="41906" cy="16752"/>
            </a:xfrm>
            <a:custGeom>
              <a:avLst/>
              <a:gdLst/>
              <a:ahLst/>
              <a:cxnLst/>
              <a:rect l="l" t="t" r="r" b="b"/>
              <a:pathLst>
                <a:path w="843" h="337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190761" y="413387"/>
              <a:ext cx="30174" cy="13422"/>
            </a:xfrm>
            <a:custGeom>
              <a:avLst/>
              <a:gdLst/>
              <a:ahLst/>
              <a:cxnLst/>
              <a:rect l="l" t="t" r="r" b="b"/>
              <a:pathLst>
                <a:path w="607" h="270" extrusionOk="0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230926" y="426759"/>
              <a:ext cx="43546" cy="13422"/>
            </a:xfrm>
            <a:custGeom>
              <a:avLst/>
              <a:gdLst/>
              <a:ahLst/>
              <a:cxnLst/>
              <a:rect l="l" t="t" r="r" b="b"/>
              <a:pathLst>
                <a:path w="876" h="270" extrusionOk="0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143884" y="398276"/>
              <a:ext cx="35195" cy="13471"/>
            </a:xfrm>
            <a:custGeom>
              <a:avLst/>
              <a:gdLst/>
              <a:ahLst/>
              <a:cxnLst/>
              <a:rect l="l" t="t" r="r" b="b"/>
              <a:pathLst>
                <a:path w="708" h="271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097057" y="383213"/>
              <a:ext cx="36835" cy="13471"/>
            </a:xfrm>
            <a:custGeom>
              <a:avLst/>
              <a:gdLst/>
              <a:ahLst/>
              <a:cxnLst/>
              <a:rect l="l" t="t" r="r" b="b"/>
              <a:pathLst>
                <a:path w="741" h="271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3"/>
          <p:cNvGrpSpPr/>
          <p:nvPr/>
        </p:nvGrpSpPr>
        <p:grpSpPr>
          <a:xfrm>
            <a:off x="2245158" y="3236817"/>
            <a:ext cx="3792525" cy="1904639"/>
            <a:chOff x="1112916" y="3236816"/>
            <a:chExt cx="3792525" cy="1904639"/>
          </a:xfrm>
        </p:grpSpPr>
        <p:sp>
          <p:nvSpPr>
            <p:cNvPr id="330" name="Google Shape;330;p3"/>
            <p:cNvSpPr/>
            <p:nvPr/>
          </p:nvSpPr>
          <p:spPr>
            <a:xfrm>
              <a:off x="2108757" y="3363974"/>
              <a:ext cx="2639352" cy="629329"/>
            </a:xfrm>
            <a:custGeom>
              <a:avLst/>
              <a:gdLst/>
              <a:ahLst/>
              <a:cxnLst/>
              <a:rect l="l" t="t" r="r" b="b"/>
              <a:pathLst>
                <a:path w="53095" h="12660" extrusionOk="0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3417522" y="3312127"/>
              <a:ext cx="30174" cy="30174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2599146" y="4053551"/>
              <a:ext cx="1665285" cy="15112"/>
            </a:xfrm>
            <a:custGeom>
              <a:avLst/>
              <a:gdLst/>
              <a:ahLst/>
              <a:cxnLst/>
              <a:rect l="l" t="t" r="r" b="b"/>
              <a:pathLst>
                <a:path w="33500" h="304" extrusionOk="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3020885" y="5056053"/>
              <a:ext cx="856951" cy="85402"/>
            </a:xfrm>
            <a:custGeom>
              <a:avLst/>
              <a:gdLst/>
              <a:ahLst/>
              <a:cxnLst/>
              <a:rect l="l" t="t" r="r" b="b"/>
              <a:pathLst>
                <a:path w="17239" h="1718" extrusionOk="0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1456015" y="4207503"/>
              <a:ext cx="649461" cy="933951"/>
            </a:xfrm>
            <a:custGeom>
              <a:avLst/>
              <a:gdLst/>
              <a:ahLst/>
              <a:cxnLst/>
              <a:rect l="l" t="t" r="r" b="b"/>
              <a:pathLst>
                <a:path w="13065" h="18788" extrusionOk="0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1979908" y="3236816"/>
              <a:ext cx="2925533" cy="30174"/>
            </a:xfrm>
            <a:custGeom>
              <a:avLst/>
              <a:gdLst/>
              <a:ahLst/>
              <a:cxnLst/>
              <a:rect l="l" t="t" r="r" b="b"/>
              <a:pathLst>
                <a:path w="58852" h="607" extrusionOk="0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1410828" y="5004156"/>
              <a:ext cx="257796" cy="137299"/>
            </a:xfrm>
            <a:custGeom>
              <a:avLst/>
              <a:gdLst/>
              <a:ahLst/>
              <a:cxnLst/>
              <a:rect l="l" t="t" r="r" b="b"/>
              <a:pathLst>
                <a:path w="5186" h="2762" extrusionOk="0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3536378" y="4478621"/>
              <a:ext cx="41856" cy="35195"/>
            </a:xfrm>
            <a:custGeom>
              <a:avLst/>
              <a:gdLst/>
              <a:ahLst/>
              <a:cxnLst/>
              <a:rect l="l" t="t" r="r" b="b"/>
              <a:pathLst>
                <a:path w="842" h="708" extrusionOk="0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3492832" y="4430105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3559792" y="429285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499543" y="4756451"/>
              <a:ext cx="38525" cy="33505"/>
            </a:xfrm>
            <a:custGeom>
              <a:avLst/>
              <a:gdLst/>
              <a:ahLst/>
              <a:cxnLst/>
              <a:rect l="l" t="t" r="r" b="b"/>
              <a:pathLst>
                <a:path w="775" h="67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452667" y="4711264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566502" y="4614181"/>
              <a:ext cx="28484" cy="40215"/>
            </a:xfrm>
            <a:custGeom>
              <a:avLst/>
              <a:gdLst/>
              <a:ahLst/>
              <a:cxnLst/>
              <a:rect l="l" t="t" r="r" b="b"/>
              <a:pathLst>
                <a:path w="573" h="809" extrusionOk="0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345591" y="457401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3350612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3375715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3429253" y="4620892"/>
              <a:ext cx="40215" cy="38525"/>
            </a:xfrm>
            <a:custGeom>
              <a:avLst/>
              <a:gdLst/>
              <a:ahLst/>
              <a:cxnLst/>
              <a:rect l="l" t="t" r="r" b="b"/>
              <a:pathLst>
                <a:path w="809" h="775" extrusionOk="0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3278632" y="4614181"/>
              <a:ext cx="50257" cy="48616"/>
            </a:xfrm>
            <a:custGeom>
              <a:avLst/>
              <a:gdLst/>
              <a:ahLst/>
              <a:cxnLst/>
              <a:rect l="l" t="t" r="r" b="b"/>
              <a:pathLst>
                <a:path w="1011" h="978" extrusionOk="0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3415881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3467729" y="4358124"/>
              <a:ext cx="23513" cy="36885"/>
            </a:xfrm>
            <a:custGeom>
              <a:avLst/>
              <a:gdLst/>
              <a:ahLst/>
              <a:cxnLst/>
              <a:rect l="l" t="t" r="r" b="b"/>
              <a:pathLst>
                <a:path w="473" h="742" extrusionOk="0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3402459" y="4476981"/>
              <a:ext cx="31864" cy="3683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3325508" y="4358124"/>
              <a:ext cx="28484" cy="36885"/>
            </a:xfrm>
            <a:custGeom>
              <a:avLst/>
              <a:gdLst/>
              <a:ahLst/>
              <a:cxnLst/>
              <a:rect l="l" t="t" r="r" b="b"/>
              <a:pathLst>
                <a:path w="573" h="742" extrusionOk="0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3307066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3521316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3451026" y="4190751"/>
              <a:ext cx="137249" cy="93803"/>
            </a:xfrm>
            <a:custGeom>
              <a:avLst/>
              <a:gdLst/>
              <a:ahLst/>
              <a:cxnLst/>
              <a:rect l="l" t="t" r="r" b="b"/>
              <a:pathLst>
                <a:path w="2761" h="1887" extrusionOk="0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3616710" y="4358124"/>
              <a:ext cx="23463" cy="40215"/>
            </a:xfrm>
            <a:custGeom>
              <a:avLst/>
              <a:gdLst/>
              <a:ahLst/>
              <a:cxnLst/>
              <a:rect l="l" t="t" r="r" b="b"/>
              <a:pathLst>
                <a:path w="472" h="809" extrusionOk="0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686999" y="4476981"/>
              <a:ext cx="11781" cy="35195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3757289" y="4356434"/>
              <a:ext cx="31864" cy="35195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3569833" y="428952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3024216" y="4714595"/>
              <a:ext cx="15112" cy="120596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3636792" y="442841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3350612" y="4749740"/>
              <a:ext cx="38525" cy="45236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3702062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3310446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3166486" y="470957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3216693" y="4751430"/>
              <a:ext cx="36885" cy="33505"/>
            </a:xfrm>
            <a:custGeom>
              <a:avLst/>
              <a:gdLst/>
              <a:ahLst/>
              <a:cxnLst/>
              <a:rect l="l" t="t" r="r" b="b"/>
              <a:pathLst>
                <a:path w="742" h="674" extrusionOk="0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3745558" y="4851844"/>
              <a:ext cx="138989" cy="16802"/>
            </a:xfrm>
            <a:custGeom>
              <a:avLst/>
              <a:gdLst/>
              <a:ahLst/>
              <a:cxnLst/>
              <a:rect l="l" t="t" r="r" b="b"/>
              <a:pathLst>
                <a:path w="2796" h="338" extrusionOk="0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4061912" y="457401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3235136" y="4570684"/>
              <a:ext cx="115526" cy="123877"/>
            </a:xfrm>
            <a:custGeom>
              <a:avLst/>
              <a:gdLst/>
              <a:ahLst/>
              <a:cxnLst/>
              <a:rect l="l" t="t" r="r" b="b"/>
              <a:pathLst>
                <a:path w="2324" h="2492" extrusionOk="0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3988242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845972" y="4286144"/>
              <a:ext cx="125567" cy="135659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3064382" y="443343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3206652" y="442841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3089485" y="456899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251838" y="4476981"/>
              <a:ext cx="43596" cy="35195"/>
            </a:xfrm>
            <a:custGeom>
              <a:avLst/>
              <a:gdLst/>
              <a:ahLst/>
              <a:cxnLst/>
              <a:rect l="l" t="t" r="r" b="b"/>
              <a:pathLst>
                <a:path w="877" h="70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3034257" y="4711264"/>
              <a:ext cx="113886" cy="123927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3139692" y="4614181"/>
              <a:ext cx="36885" cy="53637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271921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072783" y="4754761"/>
              <a:ext cx="33505" cy="31864"/>
            </a:xfrm>
            <a:custGeom>
              <a:avLst/>
              <a:gdLst/>
              <a:ahLst/>
              <a:cxnLst/>
              <a:rect l="l" t="t" r="r" b="b"/>
              <a:pathLst>
                <a:path w="674" h="641" extrusionOk="0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3074423" y="443010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116279" y="4475291"/>
              <a:ext cx="28484" cy="43546"/>
            </a:xfrm>
            <a:custGeom>
              <a:avLst/>
              <a:gdLst/>
              <a:ahLst/>
              <a:cxnLst/>
              <a:rect l="l" t="t" r="r" b="b"/>
              <a:pathLst>
                <a:path w="573" h="876" extrusionOk="0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3633462" y="4751430"/>
              <a:ext cx="46877" cy="41906"/>
            </a:xfrm>
            <a:custGeom>
              <a:avLst/>
              <a:gdLst/>
              <a:ahLst/>
              <a:cxnLst/>
              <a:rect l="l" t="t" r="r" b="b"/>
              <a:pathLst>
                <a:path w="943" h="843" extrusionOk="0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2990761" y="4610850"/>
              <a:ext cx="38525" cy="53587"/>
            </a:xfrm>
            <a:custGeom>
              <a:avLst/>
              <a:gdLst/>
              <a:ahLst/>
              <a:cxnLst/>
              <a:rect l="l" t="t" r="r" b="b"/>
              <a:pathLst>
                <a:path w="775" h="1078" extrusionOk="0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2736345" y="4711264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3596627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2948905" y="456735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2784912" y="4751430"/>
              <a:ext cx="38525" cy="45236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2413380" y="4709574"/>
              <a:ext cx="162353" cy="133968"/>
            </a:xfrm>
            <a:custGeom>
              <a:avLst/>
              <a:gdLst/>
              <a:ahLst/>
              <a:cxnLst/>
              <a:rect l="l" t="t" r="r" b="b"/>
              <a:pathLst>
                <a:path w="3266" h="2695" extrusionOk="0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415020" y="4568994"/>
              <a:ext cx="232693" cy="130588"/>
            </a:xfrm>
            <a:custGeom>
              <a:avLst/>
              <a:gdLst/>
              <a:ahLst/>
              <a:cxnLst/>
              <a:rect l="l" t="t" r="r" b="b"/>
              <a:pathLst>
                <a:path w="4681" h="2627" extrusionOk="0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2555600" y="4289525"/>
              <a:ext cx="127258" cy="122187"/>
            </a:xfrm>
            <a:custGeom>
              <a:avLst/>
              <a:gdLst/>
              <a:ahLst/>
              <a:cxnLst/>
              <a:rect l="l" t="t" r="r" b="b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594125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696180" y="4851844"/>
              <a:ext cx="127258" cy="142320"/>
            </a:xfrm>
            <a:custGeom>
              <a:avLst/>
              <a:gdLst/>
              <a:ahLst/>
              <a:cxnLst/>
              <a:rect l="l" t="t" r="r" b="b"/>
              <a:pathLst>
                <a:path w="2560" h="2863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3740537" y="4714595"/>
              <a:ext cx="15112" cy="120596"/>
            </a:xfrm>
            <a:custGeom>
              <a:avLst/>
              <a:gdLst/>
              <a:ahLst/>
              <a:cxnLst/>
              <a:rect l="l" t="t" r="r" b="b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3902890" y="4863576"/>
              <a:ext cx="15112" cy="135609"/>
            </a:xfrm>
            <a:custGeom>
              <a:avLst/>
              <a:gdLst/>
              <a:ahLst/>
              <a:cxnLst/>
              <a:rect l="l" t="t" r="r" b="b"/>
              <a:pathLst>
                <a:path w="304" h="2728" extrusionOk="0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4113760" y="4942217"/>
              <a:ext cx="23513" cy="35195"/>
            </a:xfrm>
            <a:custGeom>
              <a:avLst/>
              <a:gdLst/>
              <a:ahLst/>
              <a:cxnLst/>
              <a:rect l="l" t="t" r="r" b="b"/>
              <a:pathLst>
                <a:path w="473" h="708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4065243" y="4915473"/>
              <a:ext cx="128898" cy="87042"/>
            </a:xfrm>
            <a:custGeom>
              <a:avLst/>
              <a:gdLst/>
              <a:ahLst/>
              <a:cxnLst/>
              <a:rect l="l" t="t" r="r" b="b"/>
              <a:pathLst>
                <a:path w="2593" h="1751" extrusionOk="0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4189070" y="4190751"/>
              <a:ext cx="137299" cy="93803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3712103" y="4615871"/>
              <a:ext cx="41906" cy="45236"/>
            </a:xfrm>
            <a:custGeom>
              <a:avLst/>
              <a:gdLst/>
              <a:ahLst/>
              <a:cxnLst/>
              <a:rect l="l" t="t" r="r" b="b"/>
              <a:pathLst>
                <a:path w="843" h="910" extrusionOk="0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4307927" y="3266940"/>
              <a:ext cx="590853" cy="1874514"/>
            </a:xfrm>
            <a:custGeom>
              <a:avLst/>
              <a:gdLst/>
              <a:ahLst/>
              <a:cxnLst/>
              <a:rect l="l" t="t" r="r" b="b"/>
              <a:pathLst>
                <a:path w="11886" h="37709" extrusionOk="0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2634291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665227" y="456735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882807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926303" y="4734678"/>
              <a:ext cx="33554" cy="33554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2856892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821747" y="4478621"/>
              <a:ext cx="48567" cy="35195"/>
            </a:xfrm>
            <a:custGeom>
              <a:avLst/>
              <a:gdLst/>
              <a:ahLst/>
              <a:cxnLst/>
              <a:rect l="l" t="t" r="r" b="b"/>
              <a:pathLst>
                <a:path w="977" h="708" extrusionOk="0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776561" y="4430105"/>
              <a:ext cx="127208" cy="122237"/>
            </a:xfrm>
            <a:custGeom>
              <a:avLst/>
              <a:gdLst/>
              <a:ahLst/>
              <a:cxnLst/>
              <a:rect l="l" t="t" r="r" b="b"/>
              <a:pathLst>
                <a:path w="2559" h="2459" extrusionOk="0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716263" y="4609160"/>
              <a:ext cx="30174" cy="46926"/>
            </a:xfrm>
            <a:custGeom>
              <a:avLst/>
              <a:gdLst/>
              <a:ahLst/>
              <a:cxnLst/>
              <a:rect l="l" t="t" r="r" b="b"/>
              <a:pathLst>
                <a:path w="607" h="944" extrusionOk="0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2804995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853512" y="4617561"/>
              <a:ext cx="31864" cy="43546"/>
            </a:xfrm>
            <a:custGeom>
              <a:avLst/>
              <a:gdLst/>
              <a:ahLst/>
              <a:cxnLst/>
              <a:rect l="l" t="t" r="r" b="b"/>
              <a:pathLst>
                <a:path w="641" h="876" extrusionOk="0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659394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2927182" y="4754761"/>
              <a:ext cx="40215" cy="38575"/>
            </a:xfrm>
            <a:custGeom>
              <a:avLst/>
              <a:gdLst/>
              <a:ahLst/>
              <a:cxnLst/>
              <a:rect l="l" t="t" r="r" b="b"/>
              <a:pathLst>
                <a:path w="809" h="776" extrusionOk="0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2985741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129651" y="4286144"/>
              <a:ext cx="125617" cy="135659"/>
            </a:xfrm>
            <a:custGeom>
              <a:avLst/>
              <a:gdLst/>
              <a:ahLst/>
              <a:cxnLst/>
              <a:rect l="l" t="t" r="r" b="b"/>
              <a:pathLst>
                <a:path w="2527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880306" y="470957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751408" y="4346393"/>
              <a:ext cx="38575" cy="45236"/>
            </a:xfrm>
            <a:custGeom>
              <a:avLst/>
              <a:gdLst/>
              <a:ahLst/>
              <a:cxnLst/>
              <a:rect l="l" t="t" r="r" b="b"/>
              <a:pathLst>
                <a:path w="776" h="910" extrusionOk="0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2853512" y="428952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893678" y="4346393"/>
              <a:ext cx="36885" cy="53637"/>
            </a:xfrm>
            <a:custGeom>
              <a:avLst/>
              <a:gdLst/>
              <a:ahLst/>
              <a:cxnLst/>
              <a:rect l="l" t="t" r="r" b="b"/>
              <a:pathLst>
                <a:path w="742" h="1079" extrusionOk="0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843471" y="429285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709601" y="4190751"/>
              <a:ext cx="137299" cy="93803"/>
            </a:xfrm>
            <a:custGeom>
              <a:avLst/>
              <a:gdLst/>
              <a:ahLst/>
              <a:cxnLst/>
              <a:rect l="l" t="t" r="r" b="b"/>
              <a:pathLst>
                <a:path w="2762" h="1887" extrusionOk="0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677787" y="4468580"/>
              <a:ext cx="40215" cy="51947"/>
            </a:xfrm>
            <a:custGeom>
              <a:avLst/>
              <a:gdLst/>
              <a:ahLst/>
              <a:cxnLst/>
              <a:rect l="l" t="t" r="r" b="b"/>
              <a:pathLst>
                <a:path w="809" h="1045" extrusionOk="0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2979030" y="4476981"/>
              <a:ext cx="28534" cy="8401"/>
            </a:xfrm>
            <a:custGeom>
              <a:avLst/>
              <a:gdLst/>
              <a:ahLst/>
              <a:cxnLst/>
              <a:rect l="l" t="t" r="r" b="b"/>
              <a:pathLst>
                <a:path w="574" h="169" extrusionOk="0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2920471" y="442841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2970678" y="4478621"/>
              <a:ext cx="33505" cy="40215"/>
            </a:xfrm>
            <a:custGeom>
              <a:avLst/>
              <a:gdLst/>
              <a:ahLst/>
              <a:cxnLst/>
              <a:rect l="l" t="t" r="r" b="b"/>
              <a:pathLst>
                <a:path w="674" h="809" extrusionOk="0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029237" y="4349773"/>
              <a:ext cx="40215" cy="45236"/>
            </a:xfrm>
            <a:custGeom>
              <a:avLst/>
              <a:gdLst/>
              <a:ahLst/>
              <a:cxnLst/>
              <a:rect l="l" t="t" r="r" b="b"/>
              <a:pathLst>
                <a:path w="809" h="910" extrusionOk="0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176528" y="4354794"/>
              <a:ext cx="36885" cy="48567"/>
            </a:xfrm>
            <a:custGeom>
              <a:avLst/>
              <a:gdLst/>
              <a:ahLst/>
              <a:cxnLst/>
              <a:rect l="l" t="t" r="r" b="b"/>
              <a:pathLst>
                <a:path w="742" h="977" extrusionOk="0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896179" y="4359815"/>
              <a:ext cx="31864" cy="36835"/>
            </a:xfrm>
            <a:custGeom>
              <a:avLst/>
              <a:gdLst/>
              <a:ahLst/>
              <a:cxnLst/>
              <a:rect l="l" t="t" r="r" b="b"/>
              <a:pathLst>
                <a:path w="641" h="741" extrusionOk="0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1973198" y="3258539"/>
              <a:ext cx="2344821" cy="1882915"/>
            </a:xfrm>
            <a:custGeom>
              <a:avLst/>
              <a:gdLst/>
              <a:ahLst/>
              <a:cxnLst/>
              <a:rect l="l" t="t" r="r" b="b"/>
              <a:pathLst>
                <a:path w="47170" h="37878" extrusionOk="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2021714" y="4870287"/>
              <a:ext cx="13471" cy="18442"/>
            </a:xfrm>
            <a:custGeom>
              <a:avLst/>
              <a:gdLst/>
              <a:ahLst/>
              <a:cxnLst/>
              <a:rect l="l" t="t" r="r" b="b"/>
              <a:pathLst>
                <a:path w="271" h="371" extrusionOk="0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1112916" y="4369856"/>
              <a:ext cx="286280" cy="771599"/>
            </a:xfrm>
            <a:custGeom>
              <a:avLst/>
              <a:gdLst/>
              <a:ahLst/>
              <a:cxnLst/>
              <a:rect l="l" t="t" r="r" b="b"/>
              <a:pathLst>
                <a:path w="5759" h="15522" extrusionOk="0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151442" y="4383228"/>
              <a:ext cx="35195" cy="115526"/>
            </a:xfrm>
            <a:custGeom>
              <a:avLst/>
              <a:gdLst/>
              <a:ahLst/>
              <a:cxnLst/>
              <a:rect l="l" t="t" r="r" b="b"/>
              <a:pathLst>
                <a:path w="708" h="2324" extrusionOk="0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2031756" y="4922134"/>
              <a:ext cx="31864" cy="102154"/>
            </a:xfrm>
            <a:custGeom>
              <a:avLst/>
              <a:gdLst/>
              <a:ahLst/>
              <a:cxnLst/>
              <a:rect l="l" t="t" r="r" b="b"/>
              <a:pathLst>
                <a:path w="641" h="2055" extrusionOk="0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4336361" y="4195772"/>
              <a:ext cx="135609" cy="83761"/>
            </a:xfrm>
            <a:custGeom>
              <a:avLst/>
              <a:gdLst/>
              <a:ahLst/>
              <a:cxnLst/>
              <a:rect l="l" t="t" r="r" b="b"/>
              <a:pathLst>
                <a:path w="2728" h="1685" extrusionOk="0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413380" y="4286144"/>
              <a:ext cx="125567" cy="135659"/>
            </a:xfrm>
            <a:custGeom>
              <a:avLst/>
              <a:gdLst/>
              <a:ahLst/>
              <a:cxnLst/>
              <a:rect l="l" t="t" r="r" b="b"/>
              <a:pathLst>
                <a:path w="2526" h="2729" extrusionOk="0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4132202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4041829" y="4192441"/>
              <a:ext cx="127208" cy="88732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4209153" y="4430105"/>
              <a:ext cx="127258" cy="122237"/>
            </a:xfrm>
            <a:custGeom>
              <a:avLst/>
              <a:gdLst/>
              <a:ahLst/>
              <a:cxnLst/>
              <a:rect l="l" t="t" r="r" b="b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4237637" y="4570684"/>
              <a:ext cx="125567" cy="122237"/>
            </a:xfrm>
            <a:custGeom>
              <a:avLst/>
              <a:gdLst/>
              <a:ahLst/>
              <a:cxnLst/>
              <a:rect l="l" t="t" r="r" b="b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3896179" y="4195772"/>
              <a:ext cx="132278" cy="80381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2699560" y="4287835"/>
              <a:ext cx="128898" cy="123877"/>
            </a:xfrm>
            <a:custGeom>
              <a:avLst/>
              <a:gdLst/>
              <a:ahLst/>
              <a:cxnLst/>
              <a:rect l="l" t="t" r="r" b="b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3005823" y="4195772"/>
              <a:ext cx="137299" cy="80381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4092037" y="4568994"/>
              <a:ext cx="128898" cy="123927"/>
            </a:xfrm>
            <a:custGeom>
              <a:avLst/>
              <a:gdLst/>
              <a:ahLst/>
              <a:cxnLst/>
              <a:rect l="l" t="t" r="r" b="b"/>
              <a:pathLst>
                <a:path w="2593" h="2493" extrusionOk="0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3608358" y="4192441"/>
              <a:ext cx="127208" cy="88732"/>
            </a:xfrm>
            <a:custGeom>
              <a:avLst/>
              <a:gdLst/>
              <a:ahLst/>
              <a:cxnLst/>
              <a:rect l="l" t="t" r="r" b="b"/>
              <a:pathLst>
                <a:path w="2559" h="1785" extrusionOk="0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3154755" y="4195772"/>
              <a:ext cx="137299" cy="80381"/>
            </a:xfrm>
            <a:custGeom>
              <a:avLst/>
              <a:gdLst/>
              <a:ahLst/>
              <a:cxnLst/>
              <a:rect l="l" t="t" r="r" b="b"/>
              <a:pathLst>
                <a:path w="2762" h="1617" extrusionOk="0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2562311" y="4192441"/>
              <a:ext cx="127258" cy="88732"/>
            </a:xfrm>
            <a:custGeom>
              <a:avLst/>
              <a:gdLst/>
              <a:ahLst/>
              <a:cxnLst/>
              <a:rect l="l" t="t" r="r" b="b"/>
              <a:pathLst>
                <a:path w="2560" h="1785" extrusionOk="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3748938" y="4195772"/>
              <a:ext cx="133919" cy="80381"/>
            </a:xfrm>
            <a:custGeom>
              <a:avLst/>
              <a:gdLst/>
              <a:ahLst/>
              <a:cxnLst/>
              <a:rect l="l" t="t" r="r" b="b"/>
              <a:pathLst>
                <a:path w="2694" h="1617" extrusionOk="0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3790744" y="4430105"/>
              <a:ext cx="113886" cy="123877"/>
            </a:xfrm>
            <a:custGeom>
              <a:avLst/>
              <a:gdLst/>
              <a:ahLst/>
              <a:cxnLst/>
              <a:rect l="l" t="t" r="r" b="b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3822559" y="4476981"/>
              <a:ext cx="38525" cy="40215"/>
            </a:xfrm>
            <a:custGeom>
              <a:avLst/>
              <a:gdLst/>
              <a:ahLst/>
              <a:cxnLst/>
              <a:rect l="l" t="t" r="r" b="b"/>
              <a:pathLst>
                <a:path w="775" h="809" extrusionOk="0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3750579" y="4711264"/>
              <a:ext cx="113886" cy="123927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3859394" y="4615871"/>
              <a:ext cx="36835" cy="43546"/>
            </a:xfrm>
            <a:custGeom>
              <a:avLst/>
              <a:gdLst/>
              <a:ahLst/>
              <a:cxnLst/>
              <a:rect l="l" t="t" r="r" b="b"/>
              <a:pathLst>
                <a:path w="741" h="876" extrusionOk="0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3780703" y="4433435"/>
              <a:ext cx="15112" cy="120547"/>
            </a:xfrm>
            <a:custGeom>
              <a:avLst/>
              <a:gdLst/>
              <a:ahLst/>
              <a:cxnLst/>
              <a:rect l="l" t="t" r="r" b="b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3805806" y="456899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4066933" y="442677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3951407" y="4570684"/>
              <a:ext cx="115576" cy="123877"/>
            </a:xfrm>
            <a:custGeom>
              <a:avLst/>
              <a:gdLst/>
              <a:ahLst/>
              <a:cxnLst/>
              <a:rect l="l" t="t" r="r" b="b"/>
              <a:pathLst>
                <a:path w="2325" h="2492" extrusionOk="0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3961448" y="4473601"/>
              <a:ext cx="45236" cy="36885"/>
            </a:xfrm>
            <a:custGeom>
              <a:avLst/>
              <a:gdLst/>
              <a:ahLst/>
              <a:cxnLst/>
              <a:rect l="l" t="t" r="r" b="b"/>
              <a:pathLst>
                <a:path w="910" h="742" extrusionOk="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922973" y="4428414"/>
              <a:ext cx="128948" cy="123927"/>
            </a:xfrm>
            <a:custGeom>
              <a:avLst/>
              <a:gdLst/>
              <a:ahLst/>
              <a:cxnLst/>
              <a:rect l="l" t="t" r="r" b="b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4247679" y="4873617"/>
              <a:ext cx="45236" cy="30174"/>
            </a:xfrm>
            <a:custGeom>
              <a:avLst/>
              <a:gdLst/>
              <a:ahLst/>
              <a:cxnLst/>
              <a:rect l="l" t="t" r="r" b="b"/>
              <a:pathLst>
                <a:path w="910" h="607" extrusionOk="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4386568" y="4353104"/>
              <a:ext cx="56968" cy="40215"/>
            </a:xfrm>
            <a:custGeom>
              <a:avLst/>
              <a:gdLst/>
              <a:ahLst/>
              <a:cxnLst/>
              <a:rect l="l" t="t" r="r" b="b"/>
              <a:pathLst>
                <a:path w="1146" h="809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165657" y="4704553"/>
              <a:ext cx="309693" cy="138989"/>
            </a:xfrm>
            <a:custGeom>
              <a:avLst/>
              <a:gdLst/>
              <a:ahLst/>
              <a:cxnLst/>
              <a:rect l="l" t="t" r="r" b="b"/>
              <a:pathLst>
                <a:path w="6230" h="2796" extrusionOk="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3779062" y="4736368"/>
              <a:ext cx="45236" cy="26843"/>
            </a:xfrm>
            <a:custGeom>
              <a:avLst/>
              <a:gdLst/>
              <a:ahLst/>
              <a:cxnLst/>
              <a:rect l="l" t="t" r="r" b="b"/>
              <a:pathLst>
                <a:path w="910" h="540" extrusionOk="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4348093" y="4920494"/>
              <a:ext cx="127258" cy="82021"/>
            </a:xfrm>
            <a:custGeom>
              <a:avLst/>
              <a:gdLst/>
              <a:ahLst/>
              <a:cxnLst/>
              <a:rect l="l" t="t" r="r" b="b"/>
              <a:pathLst>
                <a:path w="2560" h="1650" extrusionOk="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4204133" y="4851844"/>
              <a:ext cx="123927" cy="149031"/>
            </a:xfrm>
            <a:custGeom>
              <a:avLst/>
              <a:gdLst/>
              <a:ahLst/>
              <a:cxnLst/>
              <a:rect l="l" t="t" r="r" b="b"/>
              <a:pathLst>
                <a:path w="2493" h="2998" extrusionOk="0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4344713" y="4932176"/>
              <a:ext cx="8451" cy="70340"/>
            </a:xfrm>
            <a:custGeom>
              <a:avLst/>
              <a:gdLst/>
              <a:ahLst/>
              <a:cxnLst/>
              <a:rect l="l" t="t" r="r" b="b"/>
              <a:pathLst>
                <a:path w="170" h="1415" extrusionOk="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4394920" y="4942217"/>
              <a:ext cx="28534" cy="38575"/>
            </a:xfrm>
            <a:custGeom>
              <a:avLst/>
              <a:gdLst/>
              <a:ahLst/>
              <a:cxnLst/>
              <a:rect l="l" t="t" r="r" b="b"/>
              <a:pathLst>
                <a:path w="574" h="776" extrusionOk="0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4399940" y="4500394"/>
              <a:ext cx="55327" cy="45236"/>
            </a:xfrm>
            <a:custGeom>
              <a:avLst/>
              <a:gdLst/>
              <a:ahLst/>
              <a:cxnLst/>
              <a:rect l="l" t="t" r="r" b="b"/>
              <a:pathLst>
                <a:path w="1113" h="910" extrusionOk="0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4269402" y="4289525"/>
              <a:ext cx="202568" cy="125567"/>
            </a:xfrm>
            <a:custGeom>
              <a:avLst/>
              <a:gdLst/>
              <a:ahLst/>
              <a:cxnLst/>
              <a:rect l="l" t="t" r="r" b="b"/>
              <a:pathLst>
                <a:path w="4075" h="2526" extrusionOk="0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4348093" y="4430105"/>
              <a:ext cx="132278" cy="262817"/>
            </a:xfrm>
            <a:custGeom>
              <a:avLst/>
              <a:gdLst/>
              <a:ahLst/>
              <a:cxnLst/>
              <a:rect l="l" t="t" r="r" b="b"/>
              <a:pathLst>
                <a:path w="2661" h="5287" extrusionOk="0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4252699" y="4947238"/>
              <a:ext cx="41856" cy="25153"/>
            </a:xfrm>
            <a:custGeom>
              <a:avLst/>
              <a:gdLst/>
              <a:ahLst/>
              <a:cxnLst/>
              <a:rect l="l" t="t" r="r" b="b"/>
              <a:pathLst>
                <a:path w="842" h="506" extrusionOk="0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2443504" y="4492043"/>
              <a:ext cx="56918" cy="46877"/>
            </a:xfrm>
            <a:custGeom>
              <a:avLst/>
              <a:gdLst/>
              <a:ahLst/>
              <a:cxnLst/>
              <a:rect l="l" t="t" r="r" b="b"/>
              <a:pathLst>
                <a:path w="1145" h="943" extrusionOk="0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4026767" y="4707934"/>
              <a:ext cx="125567" cy="135609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2553959" y="4848514"/>
              <a:ext cx="125567" cy="155692"/>
            </a:xfrm>
            <a:custGeom>
              <a:avLst/>
              <a:gdLst/>
              <a:ahLst/>
              <a:cxnLst/>
              <a:rect l="l" t="t" r="r" b="b"/>
              <a:pathLst>
                <a:path w="2526" h="3132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2409999" y="4426774"/>
              <a:ext cx="205899" cy="130588"/>
            </a:xfrm>
            <a:custGeom>
              <a:avLst/>
              <a:gdLst/>
              <a:ahLst/>
              <a:cxnLst/>
              <a:rect l="l" t="t" r="r" b="b"/>
              <a:pathLst>
                <a:path w="4142" h="2627" extrusionOk="0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2416710" y="4195772"/>
              <a:ext cx="132278" cy="80381"/>
            </a:xfrm>
            <a:custGeom>
              <a:avLst/>
              <a:gdLst/>
              <a:ahLst/>
              <a:cxnLst/>
              <a:rect l="l" t="t" r="r" b="b"/>
              <a:pathLst>
                <a:path w="2661" h="1617" extrusionOk="0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2409999" y="4850204"/>
              <a:ext cx="128948" cy="143960"/>
            </a:xfrm>
            <a:custGeom>
              <a:avLst/>
              <a:gdLst/>
              <a:ahLst/>
              <a:cxnLst/>
              <a:rect l="l" t="t" r="r" b="b"/>
              <a:pathLst>
                <a:path w="2594" h="2896" extrusionOk="0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3735516" y="4850204"/>
              <a:ext cx="160712" cy="143960"/>
            </a:xfrm>
            <a:custGeom>
              <a:avLst/>
              <a:gdLst/>
              <a:ahLst/>
              <a:cxnLst/>
              <a:rect l="l" t="t" r="r" b="b"/>
              <a:pathLst>
                <a:path w="3233" h="2896" extrusionOk="0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912931" y="4850204"/>
              <a:ext cx="130588" cy="150671"/>
            </a:xfrm>
            <a:custGeom>
              <a:avLst/>
              <a:gdLst/>
              <a:ahLst/>
              <a:cxnLst/>
              <a:rect l="l" t="t" r="r" b="b"/>
              <a:pathLst>
                <a:path w="2627" h="3031" extrusionOk="0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022576" y="4850204"/>
              <a:ext cx="697928" cy="155692"/>
            </a:xfrm>
            <a:custGeom>
              <a:avLst/>
              <a:gdLst/>
              <a:ahLst/>
              <a:cxnLst/>
              <a:rect l="l" t="t" r="r" b="b"/>
              <a:pathLst>
                <a:path w="14040" h="3132" extrusionOk="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2843471" y="4845183"/>
              <a:ext cx="169113" cy="157332"/>
            </a:xfrm>
            <a:custGeom>
              <a:avLst/>
              <a:gdLst/>
              <a:ahLst/>
              <a:cxnLst/>
              <a:rect l="l" t="t" r="r" b="b"/>
              <a:pathLst>
                <a:path w="3402" h="3165" extrusionOk="0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3"/>
          <p:cNvSpPr txBox="1">
            <a:spLocks noGrp="1"/>
          </p:cNvSpPr>
          <p:nvPr>
            <p:ph type="ctrTitle"/>
          </p:nvPr>
        </p:nvSpPr>
        <p:spPr>
          <a:xfrm>
            <a:off x="1557875" y="1411894"/>
            <a:ext cx="6028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3"/>
          <p:cNvSpPr txBox="1">
            <a:spLocks noGrp="1"/>
          </p:cNvSpPr>
          <p:nvPr>
            <p:ph type="subTitle" idx="1"/>
          </p:nvPr>
        </p:nvSpPr>
        <p:spPr>
          <a:xfrm>
            <a:off x="1557875" y="2497163"/>
            <a:ext cx="6028200" cy="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9" name="Google Shape;479;p3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"/>
          <p:cNvSpPr txBox="1">
            <a:spLocks noGrp="1"/>
          </p:cNvSpPr>
          <p:nvPr>
            <p:ph type="body" idx="1"/>
          </p:nvPr>
        </p:nvSpPr>
        <p:spPr>
          <a:xfrm>
            <a:off x="1832400" y="1990350"/>
            <a:ext cx="54792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 i="1">
                <a:solidFill>
                  <a:schemeClr val="accen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 i="1">
                <a:solidFill>
                  <a:schemeClr val="accen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 i="1">
                <a:solidFill>
                  <a:schemeClr val="accen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sz="2000" i="1">
                <a:solidFill>
                  <a:schemeClr val="accen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sz="2000" i="1">
                <a:solidFill>
                  <a:schemeClr val="accen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sz="2000" i="1">
                <a:solidFill>
                  <a:schemeClr val="accen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  <a:defRPr sz="2000" i="1">
                <a:solidFill>
                  <a:schemeClr val="accen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  <a:defRPr sz="2000" i="1">
                <a:solidFill>
                  <a:schemeClr val="accen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■"/>
              <a:defRPr sz="2000" i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55D4B"/>
                </a:solidFill>
              </a:defRPr>
            </a:lvl1pPr>
            <a:lvl2pPr lvl="1">
              <a:buNone/>
              <a:defRPr>
                <a:solidFill>
                  <a:srgbClr val="F55D4B"/>
                </a:solidFill>
              </a:defRPr>
            </a:lvl2pPr>
            <a:lvl3pPr lvl="2">
              <a:buNone/>
              <a:defRPr>
                <a:solidFill>
                  <a:srgbClr val="F55D4B"/>
                </a:solidFill>
              </a:defRPr>
            </a:lvl3pPr>
            <a:lvl4pPr lvl="3">
              <a:buNone/>
              <a:defRPr>
                <a:solidFill>
                  <a:srgbClr val="F55D4B"/>
                </a:solidFill>
              </a:defRPr>
            </a:lvl4pPr>
            <a:lvl5pPr lvl="4">
              <a:buNone/>
              <a:defRPr>
                <a:solidFill>
                  <a:srgbClr val="F55D4B"/>
                </a:solidFill>
              </a:defRPr>
            </a:lvl5pPr>
            <a:lvl6pPr lvl="5">
              <a:buNone/>
              <a:defRPr>
                <a:solidFill>
                  <a:srgbClr val="F55D4B"/>
                </a:solidFill>
              </a:defRPr>
            </a:lvl6pPr>
            <a:lvl7pPr lvl="6">
              <a:buNone/>
              <a:defRPr>
                <a:solidFill>
                  <a:srgbClr val="F55D4B"/>
                </a:solidFill>
              </a:defRPr>
            </a:lvl7pPr>
            <a:lvl8pPr lvl="7">
              <a:buNone/>
              <a:defRPr>
                <a:solidFill>
                  <a:srgbClr val="F55D4B"/>
                </a:solidFill>
              </a:defRPr>
            </a:lvl8pPr>
            <a:lvl9pPr lvl="8">
              <a:buNone/>
              <a:defRPr>
                <a:solidFill>
                  <a:srgbClr val="F55D4B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3" name="Google Shape;483;p4"/>
          <p:cNvGrpSpPr/>
          <p:nvPr/>
        </p:nvGrpSpPr>
        <p:grpSpPr>
          <a:xfrm>
            <a:off x="1907267" y="-6002"/>
            <a:ext cx="5329471" cy="1572280"/>
            <a:chOff x="1045264" y="-6007"/>
            <a:chExt cx="7118300" cy="2100014"/>
          </a:xfrm>
        </p:grpSpPr>
        <p:sp>
          <p:nvSpPr>
            <p:cNvPr id="484" name="Google Shape;484;p4"/>
            <p:cNvSpPr/>
            <p:nvPr/>
          </p:nvSpPr>
          <p:spPr>
            <a:xfrm>
              <a:off x="1803411" y="-6007"/>
              <a:ext cx="5944150" cy="724669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1045264" y="-6007"/>
              <a:ext cx="7118300" cy="2100014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1324836" y="-6007"/>
              <a:ext cx="487541" cy="711252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4"/>
          <p:cNvGrpSpPr/>
          <p:nvPr/>
        </p:nvGrpSpPr>
        <p:grpSpPr>
          <a:xfrm>
            <a:off x="-7999" y="2430148"/>
            <a:ext cx="1642550" cy="1505293"/>
            <a:chOff x="-7997" y="3247832"/>
            <a:chExt cx="2193869" cy="2010543"/>
          </a:xfrm>
        </p:grpSpPr>
        <p:sp>
          <p:nvSpPr>
            <p:cNvPr id="488" name="Google Shape;488;p4"/>
            <p:cNvSpPr/>
            <p:nvPr/>
          </p:nvSpPr>
          <p:spPr>
            <a:xfrm>
              <a:off x="-7997" y="4475586"/>
              <a:ext cx="315374" cy="89538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-7997" y="4374956"/>
              <a:ext cx="310857" cy="96246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-7997" y="4187113"/>
              <a:ext cx="257188" cy="62703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-7997" y="4238524"/>
              <a:ext cx="261705" cy="85087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-7997" y="4634336"/>
              <a:ext cx="373494" cy="9850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-7997" y="4558348"/>
              <a:ext cx="225903" cy="69345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-7997" y="4685813"/>
              <a:ext cx="382461" cy="93988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1658012" y="4408499"/>
              <a:ext cx="382461" cy="335500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-7997" y="4735032"/>
              <a:ext cx="375752" cy="102888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-7997" y="3985853"/>
              <a:ext cx="216936" cy="73862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-7997" y="4424175"/>
              <a:ext cx="324275" cy="93988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-7997" y="4030555"/>
              <a:ext cx="216936" cy="67153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-7997" y="4126735"/>
              <a:ext cx="239320" cy="73862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-7997" y="4310127"/>
              <a:ext cx="143140" cy="53736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-7997" y="4075257"/>
              <a:ext cx="248287" cy="91796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381106" y="3464768"/>
              <a:ext cx="715702" cy="201327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067649" y="4327995"/>
              <a:ext cx="51477" cy="26901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2042664" y="4482294"/>
              <a:ext cx="64895" cy="24643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-7997" y="3247832"/>
              <a:ext cx="2193869" cy="2010543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-7997" y="4793152"/>
              <a:ext cx="360076" cy="109664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" name="Google Shape;508;p4"/>
          <p:cNvGrpSpPr/>
          <p:nvPr/>
        </p:nvGrpSpPr>
        <p:grpSpPr>
          <a:xfrm>
            <a:off x="8420992" y="2153895"/>
            <a:ext cx="515755" cy="910864"/>
            <a:chOff x="8443004" y="2878855"/>
            <a:chExt cx="688868" cy="1216595"/>
          </a:xfrm>
        </p:grpSpPr>
        <p:sp>
          <p:nvSpPr>
            <p:cNvPr id="509" name="Google Shape;509;p4"/>
            <p:cNvSpPr/>
            <p:nvPr/>
          </p:nvSpPr>
          <p:spPr>
            <a:xfrm>
              <a:off x="8758311" y="2981744"/>
              <a:ext cx="26901" cy="3361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8682257" y="3929925"/>
              <a:ext cx="102955" cy="118564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8805272" y="2999611"/>
              <a:ext cx="107405" cy="26901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8443004" y="2878855"/>
              <a:ext cx="688868" cy="1216595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8498931" y="3035413"/>
              <a:ext cx="583721" cy="914704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8845524" y="2961618"/>
              <a:ext cx="20192" cy="20192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4"/>
          <p:cNvGrpSpPr/>
          <p:nvPr/>
        </p:nvGrpSpPr>
        <p:grpSpPr>
          <a:xfrm>
            <a:off x="7117967" y="3590461"/>
            <a:ext cx="2026022" cy="1547117"/>
            <a:chOff x="6445945" y="4797602"/>
            <a:chExt cx="2706053" cy="2066404"/>
          </a:xfrm>
        </p:grpSpPr>
        <p:sp>
          <p:nvSpPr>
            <p:cNvPr id="516" name="Google Shape;516;p4"/>
            <p:cNvSpPr/>
            <p:nvPr/>
          </p:nvSpPr>
          <p:spPr>
            <a:xfrm>
              <a:off x="6700941" y="5054790"/>
              <a:ext cx="111855" cy="1511843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6457170" y="4802119"/>
              <a:ext cx="333242" cy="1894170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8109762" y="4967577"/>
              <a:ext cx="60511" cy="60444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6797054" y="5021247"/>
              <a:ext cx="2354943" cy="156624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6785895" y="4797602"/>
              <a:ext cx="2366102" cy="170042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8024808" y="4983253"/>
              <a:ext cx="31351" cy="31351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8239485" y="6776727"/>
              <a:ext cx="93988" cy="67153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7863799" y="6727574"/>
              <a:ext cx="290798" cy="9618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6705391" y="6564308"/>
              <a:ext cx="2446606" cy="190168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7671506" y="6765568"/>
              <a:ext cx="85021" cy="22451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7678215" y="6696223"/>
              <a:ext cx="87279" cy="20192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7687116" y="6729766"/>
              <a:ext cx="91796" cy="29159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6445945" y="6685064"/>
              <a:ext cx="1552095" cy="178942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4"/>
          <p:cNvGrpSpPr/>
          <p:nvPr/>
        </p:nvGrpSpPr>
        <p:grpSpPr>
          <a:xfrm>
            <a:off x="226383" y="790955"/>
            <a:ext cx="1165385" cy="815431"/>
            <a:chOff x="305052" y="1261999"/>
            <a:chExt cx="1556545" cy="1089130"/>
          </a:xfrm>
        </p:grpSpPr>
        <p:sp>
          <p:nvSpPr>
            <p:cNvPr id="530" name="Google Shape;530;p4"/>
            <p:cNvSpPr/>
            <p:nvPr/>
          </p:nvSpPr>
          <p:spPr>
            <a:xfrm>
              <a:off x="1342704" y="2046980"/>
              <a:ext cx="118564" cy="10740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1409791" y="2120775"/>
              <a:ext cx="35868" cy="35802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792593" y="1261999"/>
              <a:ext cx="619523" cy="565853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969210" y="1727156"/>
              <a:ext cx="210294" cy="53736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1798894" y="1999953"/>
              <a:ext cx="62703" cy="134306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1197372" y="1776375"/>
              <a:ext cx="73862" cy="31351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799302" y="1767408"/>
              <a:ext cx="64895" cy="3361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1322578" y="1836753"/>
              <a:ext cx="143207" cy="51477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1684846" y="2181153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1660270" y="2158769"/>
              <a:ext cx="26901" cy="26901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750083" y="1865779"/>
              <a:ext cx="304215" cy="250546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1635694" y="2129676"/>
              <a:ext cx="89471" cy="100697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870839" y="1984344"/>
              <a:ext cx="38060" cy="35802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369880" y="1765149"/>
              <a:ext cx="266221" cy="257254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305052" y="1677937"/>
              <a:ext cx="1538677" cy="673192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428066" y="1821077"/>
              <a:ext cx="143207" cy="156624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1586475" y="2076007"/>
              <a:ext cx="190168" cy="201327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4"/>
          <p:cNvGrpSpPr/>
          <p:nvPr/>
        </p:nvGrpSpPr>
        <p:grpSpPr>
          <a:xfrm>
            <a:off x="2444861" y="3871737"/>
            <a:ext cx="2459622" cy="1079998"/>
            <a:chOff x="1573057" y="5173288"/>
            <a:chExt cx="3285190" cy="1442497"/>
          </a:xfrm>
        </p:grpSpPr>
        <p:sp>
          <p:nvSpPr>
            <p:cNvPr id="548" name="Google Shape;548;p4"/>
            <p:cNvSpPr/>
            <p:nvPr/>
          </p:nvSpPr>
          <p:spPr>
            <a:xfrm>
              <a:off x="3688614" y="5616127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3581275" y="5472986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3418009" y="6016389"/>
              <a:ext cx="40318" cy="38127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3744475" y="5765909"/>
              <a:ext cx="147724" cy="152174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3579017" y="5790552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3527606" y="5636253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3326346" y="5604901"/>
              <a:ext cx="33610" cy="4483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3259259" y="5517688"/>
              <a:ext cx="152108" cy="167783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2621869" y="5935884"/>
              <a:ext cx="138757" cy="152174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2626319" y="6152820"/>
              <a:ext cx="44835" cy="35868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2469827" y="6177397"/>
              <a:ext cx="35802" cy="35868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2568199" y="6101409"/>
              <a:ext cx="158883" cy="147657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2418350" y="6125986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2409449" y="6143853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2518980" y="6011938"/>
              <a:ext cx="42577" cy="62703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2458602" y="5953819"/>
              <a:ext cx="156624" cy="156558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3051224" y="6025356"/>
              <a:ext cx="156624" cy="154366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3368790" y="5982845"/>
              <a:ext cx="158883" cy="145465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2729207" y="607231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2782877" y="6125986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3418009" y="5499821"/>
              <a:ext cx="154366" cy="145399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1982286" y="5929176"/>
              <a:ext cx="49285" cy="55994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1906233" y="6354081"/>
              <a:ext cx="156624" cy="187909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1977836" y="6029806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1926359" y="5875506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2946143" y="5571358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1745224" y="6383174"/>
              <a:ext cx="161075" cy="170042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4267818" y="5524397"/>
              <a:ext cx="590430" cy="979599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2458602" y="5638445"/>
              <a:ext cx="152174" cy="165591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2617418" y="5618318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2143294" y="5913567"/>
              <a:ext cx="51544" cy="4251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2780685" y="5591484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2845513" y="5676505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2686697" y="5701081"/>
              <a:ext cx="33676" cy="40318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2087367" y="5855380"/>
              <a:ext cx="154432" cy="147657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2523497" y="5721207"/>
              <a:ext cx="40318" cy="58186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2145553" y="5692114"/>
              <a:ext cx="147657" cy="145465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1725098" y="5989554"/>
              <a:ext cx="64961" cy="53736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2639736" y="5506529"/>
              <a:ext cx="161141" cy="111855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2798552" y="5484145"/>
              <a:ext cx="161075" cy="111922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3462711" y="5390224"/>
              <a:ext cx="152174" cy="100697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2979687" y="5457310"/>
              <a:ext cx="145399" cy="111922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2304303" y="5557940"/>
              <a:ext cx="163333" cy="105213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3299511" y="5412608"/>
              <a:ext cx="156558" cy="102955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3136244" y="5437184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1807861" y="5638445"/>
              <a:ext cx="152108" cy="100697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1971127" y="5607160"/>
              <a:ext cx="163267" cy="10740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1816828" y="5739075"/>
              <a:ext cx="154366" cy="147724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2047115" y="5783843"/>
              <a:ext cx="42577" cy="51477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2136586" y="5584775"/>
              <a:ext cx="158883" cy="10740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1980028" y="5712240"/>
              <a:ext cx="154366" cy="152174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2357972" y="5739075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2297594" y="5667538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2472019" y="5535622"/>
              <a:ext cx="158883" cy="105147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3981537" y="6166238"/>
              <a:ext cx="29159" cy="42577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3921159" y="6163979"/>
              <a:ext cx="18000" cy="78379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3921159" y="6132694"/>
              <a:ext cx="154366" cy="102955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3804920" y="6112568"/>
              <a:ext cx="49219" cy="31351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3623719" y="5358939"/>
              <a:ext cx="165591" cy="109664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3753442" y="6081283"/>
              <a:ext cx="154366" cy="181201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3818337" y="6190814"/>
              <a:ext cx="47027" cy="31418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3605851" y="6172946"/>
              <a:ext cx="154366" cy="10740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3735575" y="5441701"/>
              <a:ext cx="239320" cy="154366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3874198" y="5517688"/>
              <a:ext cx="62703" cy="42577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3791436" y="5336554"/>
              <a:ext cx="156624" cy="109664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3912258" y="5671988"/>
              <a:ext cx="60444" cy="55994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3686356" y="5895632"/>
              <a:ext cx="355626" cy="192426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3842913" y="5591484"/>
              <a:ext cx="185651" cy="297506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725098" y="6217649"/>
              <a:ext cx="199135" cy="161141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1644594" y="5658571"/>
              <a:ext cx="156624" cy="102955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3666230" y="6210940"/>
              <a:ext cx="26901" cy="40318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1573057" y="5173288"/>
              <a:ext cx="2549428" cy="1442497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1655820" y="5757009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1704972" y="6058899"/>
              <a:ext cx="275122" cy="167783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678138" y="5897891"/>
              <a:ext cx="239387" cy="167783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2749333" y="5935884"/>
              <a:ext cx="22451" cy="134240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3216748" y="5689922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3418009" y="5721207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3549924" y="5815128"/>
              <a:ext cx="24709" cy="134240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3368790" y="5665279"/>
              <a:ext cx="156624" cy="147724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3422459" y="5815128"/>
              <a:ext cx="138757" cy="154366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3212232" y="6025356"/>
              <a:ext cx="29159" cy="131982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3236875" y="6161787"/>
              <a:ext cx="156624" cy="26901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3010972" y="5651862"/>
              <a:ext cx="29159" cy="4483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3257001" y="6038773"/>
              <a:ext cx="51477" cy="29159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2939435" y="5591484"/>
              <a:ext cx="31351" cy="132048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3111602" y="5772618"/>
              <a:ext cx="13484" cy="40385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3098184" y="5549040"/>
              <a:ext cx="156624" cy="145399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3263709" y="5748042"/>
              <a:ext cx="42577" cy="44769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3169788" y="5627286"/>
              <a:ext cx="35802" cy="38060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2941693" y="5795002"/>
              <a:ext cx="47027" cy="40318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3051224" y="5710048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2946143" y="6110310"/>
              <a:ext cx="47027" cy="38127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2943885" y="5886732"/>
              <a:ext cx="147657" cy="149849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2999813" y="5942593"/>
              <a:ext cx="31351" cy="4483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2890215" y="6052190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2677796" y="5989554"/>
              <a:ext cx="58186" cy="51544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2778426" y="5911308"/>
              <a:ext cx="158816" cy="149916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2847772" y="5969428"/>
              <a:ext cx="42510" cy="42577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3218940" y="6005230"/>
              <a:ext cx="145465" cy="147657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3261451" y="5835254"/>
              <a:ext cx="154366" cy="156624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3328538" y="5895632"/>
              <a:ext cx="42577" cy="49285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3210040" y="5707790"/>
              <a:ext cx="29093" cy="134240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3160821" y="5922467"/>
              <a:ext cx="47027" cy="4483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3093734" y="6081283"/>
              <a:ext cx="58186" cy="44769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3100443" y="5859897"/>
              <a:ext cx="154366" cy="15881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3420267" y="6161787"/>
              <a:ext cx="24643" cy="149849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2138844" y="5710048"/>
              <a:ext cx="31351" cy="134240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2201481" y="5759201"/>
              <a:ext cx="44769" cy="60511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2051631" y="6079025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1928617" y="6190814"/>
              <a:ext cx="152108" cy="167850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2317720" y="5886732"/>
              <a:ext cx="31418" cy="13484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2250633" y="5830804"/>
              <a:ext cx="154366" cy="152108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2313270" y="5895632"/>
              <a:ext cx="35868" cy="42577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2067241" y="6333955"/>
              <a:ext cx="156624" cy="170042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3529798" y="5951560"/>
              <a:ext cx="152174" cy="167783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3424717" y="6125986"/>
              <a:ext cx="161075" cy="185651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2311011" y="6199781"/>
              <a:ext cx="42577" cy="47027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3227907" y="6150562"/>
              <a:ext cx="194618" cy="179009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2429575" y="6190814"/>
              <a:ext cx="798398" cy="270672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2226057" y="6302670"/>
              <a:ext cx="212486" cy="185651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2888024" y="5736883"/>
              <a:ext cx="154366" cy="147657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2416158" y="5808420"/>
              <a:ext cx="147657" cy="147657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2621869" y="5841963"/>
              <a:ext cx="49285" cy="42577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2143294" y="6005230"/>
              <a:ext cx="147657" cy="152108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2409449" y="5828546"/>
              <a:ext cx="29093" cy="132048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2791844" y="5817387"/>
              <a:ext cx="33610" cy="42577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2568199" y="5786102"/>
              <a:ext cx="156624" cy="147657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2727015" y="5754750"/>
              <a:ext cx="154366" cy="167783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2472019" y="5864347"/>
              <a:ext cx="35868" cy="47027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2089625" y="6172946"/>
              <a:ext cx="152174" cy="147657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2205931" y="6065608"/>
              <a:ext cx="33610" cy="49285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2357972" y="6034323"/>
              <a:ext cx="42577" cy="60444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2147745" y="6226616"/>
              <a:ext cx="44835" cy="49285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2299852" y="5978395"/>
              <a:ext cx="154366" cy="16107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2250633" y="6146112"/>
              <a:ext cx="156624" cy="152108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Google Shape;685;p5"/>
          <p:cNvGrpSpPr/>
          <p:nvPr/>
        </p:nvGrpSpPr>
        <p:grpSpPr>
          <a:xfrm>
            <a:off x="1841376" y="4540816"/>
            <a:ext cx="1110494" cy="612269"/>
            <a:chOff x="1003176" y="4540815"/>
            <a:chExt cx="1110494" cy="612269"/>
          </a:xfrm>
        </p:grpSpPr>
        <p:sp>
          <p:nvSpPr>
            <p:cNvPr id="686" name="Google Shape;686;p5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5"/>
          <p:cNvGrpSpPr/>
          <p:nvPr/>
        </p:nvGrpSpPr>
        <p:grpSpPr>
          <a:xfrm>
            <a:off x="342283" y="4183488"/>
            <a:ext cx="369035" cy="728056"/>
            <a:chOff x="342281" y="4183488"/>
            <a:chExt cx="369035" cy="728056"/>
          </a:xfrm>
        </p:grpSpPr>
        <p:sp>
          <p:nvSpPr>
            <p:cNvPr id="690" name="Google Shape;690;p5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" name="Google Shape;693;p5"/>
          <p:cNvGrpSpPr/>
          <p:nvPr/>
        </p:nvGrpSpPr>
        <p:grpSpPr>
          <a:xfrm>
            <a:off x="50" y="1232901"/>
            <a:ext cx="454630" cy="816989"/>
            <a:chOff x="50" y="1232900"/>
            <a:chExt cx="454630" cy="816989"/>
          </a:xfrm>
        </p:grpSpPr>
        <p:sp>
          <p:nvSpPr>
            <p:cNvPr id="694" name="Google Shape;694;p5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5"/>
          <p:cNvGrpSpPr/>
          <p:nvPr/>
        </p:nvGrpSpPr>
        <p:grpSpPr>
          <a:xfrm>
            <a:off x="50" y="3073045"/>
            <a:ext cx="729750" cy="1046771"/>
            <a:chOff x="50" y="3073044"/>
            <a:chExt cx="729750" cy="1046771"/>
          </a:xfrm>
        </p:grpSpPr>
        <p:sp>
          <p:nvSpPr>
            <p:cNvPr id="698" name="Google Shape;698;p5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5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702" name="Google Shape;702;p5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5"/>
          <p:cNvGrpSpPr/>
          <p:nvPr/>
        </p:nvGrpSpPr>
        <p:grpSpPr>
          <a:xfrm>
            <a:off x="8506370" y="1564091"/>
            <a:ext cx="637429" cy="1130622"/>
            <a:chOff x="6233393" y="2021291"/>
            <a:chExt cx="637429" cy="1130622"/>
          </a:xfrm>
        </p:grpSpPr>
        <p:sp>
          <p:nvSpPr>
            <p:cNvPr id="711" name="Google Shape;711;p5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5"/>
          <p:cNvGrpSpPr/>
          <p:nvPr/>
        </p:nvGrpSpPr>
        <p:grpSpPr>
          <a:xfrm>
            <a:off x="7464679" y="3618203"/>
            <a:ext cx="1679118" cy="1534882"/>
            <a:chOff x="5191704" y="3618202"/>
            <a:chExt cx="1679118" cy="1534882"/>
          </a:xfrm>
        </p:grpSpPr>
        <p:sp>
          <p:nvSpPr>
            <p:cNvPr id="720" name="Google Shape;720;p5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5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731" name="Google Shape;731;p5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5"/>
          <p:cNvGrpSpPr/>
          <p:nvPr/>
        </p:nvGrpSpPr>
        <p:grpSpPr>
          <a:xfrm>
            <a:off x="2204197" y="105667"/>
            <a:ext cx="546902" cy="236607"/>
            <a:chOff x="2204197" y="105666"/>
            <a:chExt cx="546902" cy="236607"/>
          </a:xfrm>
        </p:grpSpPr>
        <p:sp>
          <p:nvSpPr>
            <p:cNvPr id="734" name="Google Shape;734;p5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" name="Google Shape;738;p5"/>
          <p:cNvGrpSpPr/>
          <p:nvPr/>
        </p:nvGrpSpPr>
        <p:grpSpPr>
          <a:xfrm>
            <a:off x="52" y="-6"/>
            <a:ext cx="2049897" cy="773345"/>
            <a:chOff x="50" y="-7"/>
            <a:chExt cx="2049897" cy="773345"/>
          </a:xfrm>
        </p:grpSpPr>
        <p:sp>
          <p:nvSpPr>
            <p:cNvPr id="739" name="Google Shape;739;p5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9" name="Google Shape;869;p5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870" name="Google Shape;870;p5"/>
          <p:cNvSpPr txBox="1">
            <a:spLocks noGrp="1"/>
          </p:cNvSpPr>
          <p:nvPr>
            <p:ph type="body" idx="1"/>
          </p:nvPr>
        </p:nvSpPr>
        <p:spPr>
          <a:xfrm>
            <a:off x="1131750" y="1312800"/>
            <a:ext cx="6880500" cy="3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✖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871" name="Google Shape;871;p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6"/>
          <p:cNvGrpSpPr/>
          <p:nvPr/>
        </p:nvGrpSpPr>
        <p:grpSpPr>
          <a:xfrm>
            <a:off x="1841376" y="4540816"/>
            <a:ext cx="1110494" cy="612269"/>
            <a:chOff x="1003176" y="4540815"/>
            <a:chExt cx="1110494" cy="612269"/>
          </a:xfrm>
        </p:grpSpPr>
        <p:sp>
          <p:nvSpPr>
            <p:cNvPr id="874" name="Google Shape;874;p6"/>
            <p:cNvSpPr/>
            <p:nvPr/>
          </p:nvSpPr>
          <p:spPr>
            <a:xfrm>
              <a:off x="1003176" y="4540815"/>
              <a:ext cx="1110494" cy="612269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1058529" y="4589442"/>
              <a:ext cx="471371" cy="375811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1625509" y="4780661"/>
              <a:ext cx="427776" cy="372423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6"/>
          <p:cNvGrpSpPr/>
          <p:nvPr/>
        </p:nvGrpSpPr>
        <p:grpSpPr>
          <a:xfrm>
            <a:off x="342283" y="4183488"/>
            <a:ext cx="369035" cy="728056"/>
            <a:chOff x="342281" y="4183488"/>
            <a:chExt cx="369035" cy="728056"/>
          </a:xfrm>
        </p:grpSpPr>
        <p:sp>
          <p:nvSpPr>
            <p:cNvPr id="878" name="Google Shape;878;p6"/>
            <p:cNvSpPr/>
            <p:nvPr/>
          </p:nvSpPr>
          <p:spPr>
            <a:xfrm>
              <a:off x="385875" y="4691777"/>
              <a:ext cx="77225" cy="211397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560304" y="4300920"/>
              <a:ext cx="129240" cy="83951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342281" y="4183488"/>
              <a:ext cx="369035" cy="728056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6"/>
          <p:cNvGrpSpPr/>
          <p:nvPr/>
        </p:nvGrpSpPr>
        <p:grpSpPr>
          <a:xfrm>
            <a:off x="50" y="1232901"/>
            <a:ext cx="454630" cy="816989"/>
            <a:chOff x="50" y="1232900"/>
            <a:chExt cx="454630" cy="816989"/>
          </a:xfrm>
        </p:grpSpPr>
        <p:sp>
          <p:nvSpPr>
            <p:cNvPr id="882" name="Google Shape;882;p6"/>
            <p:cNvSpPr/>
            <p:nvPr/>
          </p:nvSpPr>
          <p:spPr>
            <a:xfrm>
              <a:off x="50" y="1283221"/>
              <a:ext cx="390907" cy="60056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50" y="1232900"/>
              <a:ext cx="439534" cy="68855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50" y="1284915"/>
              <a:ext cx="454630" cy="764975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6"/>
          <p:cNvGrpSpPr/>
          <p:nvPr/>
        </p:nvGrpSpPr>
        <p:grpSpPr>
          <a:xfrm>
            <a:off x="50" y="3073045"/>
            <a:ext cx="729750" cy="1046771"/>
            <a:chOff x="50" y="3073044"/>
            <a:chExt cx="729750" cy="1046771"/>
          </a:xfrm>
        </p:grpSpPr>
        <p:sp>
          <p:nvSpPr>
            <p:cNvPr id="886" name="Google Shape;886;p6"/>
            <p:cNvSpPr/>
            <p:nvPr/>
          </p:nvSpPr>
          <p:spPr>
            <a:xfrm>
              <a:off x="50" y="3073044"/>
              <a:ext cx="729750" cy="1046771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50" y="3264263"/>
              <a:ext cx="679429" cy="686106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50" y="3314584"/>
              <a:ext cx="466388" cy="580432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6"/>
          <p:cNvGrpSpPr/>
          <p:nvPr/>
        </p:nvGrpSpPr>
        <p:grpSpPr>
          <a:xfrm>
            <a:off x="5944880" y="-7"/>
            <a:ext cx="2524606" cy="759943"/>
            <a:chOff x="4012455" y="-7"/>
            <a:chExt cx="2524606" cy="759943"/>
          </a:xfrm>
        </p:grpSpPr>
        <p:sp>
          <p:nvSpPr>
            <p:cNvPr id="890" name="Google Shape;890;p6"/>
            <p:cNvSpPr/>
            <p:nvPr/>
          </p:nvSpPr>
          <p:spPr>
            <a:xfrm>
              <a:off x="6114267" y="102328"/>
              <a:ext cx="112449" cy="10114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5763716" y="-7"/>
              <a:ext cx="538482" cy="320458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4012455" y="-7"/>
              <a:ext cx="2524606" cy="759943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6092495" y="162713"/>
              <a:ext cx="117432" cy="18484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5788876" y="362352"/>
              <a:ext cx="213041" cy="72143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5788876" y="432801"/>
              <a:ext cx="145980" cy="50371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5778812" y="337191"/>
              <a:ext cx="186237" cy="43645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4567677" y="-7"/>
              <a:ext cx="53758" cy="290266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" name="Google Shape;898;p6"/>
          <p:cNvGrpSpPr/>
          <p:nvPr/>
        </p:nvGrpSpPr>
        <p:grpSpPr>
          <a:xfrm>
            <a:off x="8506370" y="1564091"/>
            <a:ext cx="637429" cy="1130622"/>
            <a:chOff x="6233393" y="2021291"/>
            <a:chExt cx="637429" cy="1130622"/>
          </a:xfrm>
        </p:grpSpPr>
        <p:sp>
          <p:nvSpPr>
            <p:cNvPr id="899" name="Google Shape;899;p6"/>
            <p:cNvSpPr/>
            <p:nvPr/>
          </p:nvSpPr>
          <p:spPr>
            <a:xfrm>
              <a:off x="6280325" y="2131997"/>
              <a:ext cx="590496" cy="900841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6542043" y="3044546"/>
              <a:ext cx="65467" cy="46983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6292083" y="2138723"/>
              <a:ext cx="35274" cy="35274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6538655" y="3066318"/>
              <a:ext cx="16840" cy="30242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6421223" y="2091740"/>
              <a:ext cx="105773" cy="40306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6654393" y="2992531"/>
              <a:ext cx="152706" cy="80563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6233393" y="2021291"/>
              <a:ext cx="637429" cy="1130622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6609104" y="2068274"/>
              <a:ext cx="21872" cy="20178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6"/>
          <p:cNvGrpSpPr/>
          <p:nvPr/>
        </p:nvGrpSpPr>
        <p:grpSpPr>
          <a:xfrm>
            <a:off x="7464679" y="3618203"/>
            <a:ext cx="1679118" cy="1534882"/>
            <a:chOff x="5191704" y="3618202"/>
            <a:chExt cx="1679118" cy="1534882"/>
          </a:xfrm>
        </p:grpSpPr>
        <p:sp>
          <p:nvSpPr>
            <p:cNvPr id="908" name="Google Shape;908;p6"/>
            <p:cNvSpPr/>
            <p:nvPr/>
          </p:nvSpPr>
          <p:spPr>
            <a:xfrm>
              <a:off x="6010287" y="4958477"/>
              <a:ext cx="610625" cy="194607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5332602" y="4691777"/>
              <a:ext cx="114094" cy="107417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5191704" y="4493833"/>
              <a:ext cx="781715" cy="659251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6674521" y="5069183"/>
              <a:ext cx="196301" cy="83901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5243718" y="4597812"/>
              <a:ext cx="45338" cy="43694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5460098" y="4067751"/>
              <a:ext cx="1410724" cy="868954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5518788" y="4151652"/>
              <a:ext cx="28548" cy="30242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6605766" y="4480430"/>
              <a:ext cx="134222" cy="130884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5567415" y="4250599"/>
              <a:ext cx="99047" cy="98997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6531979" y="3618202"/>
              <a:ext cx="338843" cy="838762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6"/>
          <p:cNvGrpSpPr/>
          <p:nvPr/>
        </p:nvGrpSpPr>
        <p:grpSpPr>
          <a:xfrm>
            <a:off x="7847220" y="3073038"/>
            <a:ext cx="598866" cy="595528"/>
            <a:chOff x="5944870" y="3341438"/>
            <a:chExt cx="598866" cy="595528"/>
          </a:xfrm>
        </p:grpSpPr>
        <p:sp>
          <p:nvSpPr>
            <p:cNvPr id="919" name="Google Shape;919;p6"/>
            <p:cNvSpPr/>
            <p:nvPr/>
          </p:nvSpPr>
          <p:spPr>
            <a:xfrm>
              <a:off x="5944870" y="3341438"/>
              <a:ext cx="593834" cy="583770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6424611" y="3458870"/>
              <a:ext cx="119126" cy="478097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6"/>
          <p:cNvGrpSpPr/>
          <p:nvPr/>
        </p:nvGrpSpPr>
        <p:grpSpPr>
          <a:xfrm>
            <a:off x="2204197" y="105667"/>
            <a:ext cx="546902" cy="236607"/>
            <a:chOff x="2204197" y="105666"/>
            <a:chExt cx="546902" cy="236607"/>
          </a:xfrm>
        </p:grpSpPr>
        <p:sp>
          <p:nvSpPr>
            <p:cNvPr id="922" name="Google Shape;922;p6"/>
            <p:cNvSpPr/>
            <p:nvPr/>
          </p:nvSpPr>
          <p:spPr>
            <a:xfrm>
              <a:off x="2242760" y="211340"/>
              <a:ext cx="33630" cy="20178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2249486" y="176115"/>
              <a:ext cx="35274" cy="18534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2204197" y="105666"/>
              <a:ext cx="546902" cy="236607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2593361" y="174471"/>
              <a:ext cx="112449" cy="112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6"/>
          <p:cNvGrpSpPr/>
          <p:nvPr/>
        </p:nvGrpSpPr>
        <p:grpSpPr>
          <a:xfrm>
            <a:off x="52" y="-6"/>
            <a:ext cx="2049897" cy="773345"/>
            <a:chOff x="50" y="-7"/>
            <a:chExt cx="2049897" cy="773345"/>
          </a:xfrm>
        </p:grpSpPr>
        <p:sp>
          <p:nvSpPr>
            <p:cNvPr id="927" name="Google Shape;927;p6"/>
            <p:cNvSpPr/>
            <p:nvPr/>
          </p:nvSpPr>
          <p:spPr>
            <a:xfrm>
              <a:off x="1065205" y="176115"/>
              <a:ext cx="40306" cy="35274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1021610" y="129182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1345357" y="164407"/>
              <a:ext cx="36968" cy="38612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1081995" y="-7"/>
              <a:ext cx="16840" cy="114143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1360453" y="-7"/>
              <a:ext cx="124158" cy="11075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105723" y="-7"/>
              <a:ext cx="124207" cy="23566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1311826" y="119118"/>
              <a:ext cx="115787" cy="119126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1276602" y="52007"/>
              <a:ext cx="30242" cy="3358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1090365" y="-7"/>
              <a:ext cx="115837" cy="112449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1219555" y="-7"/>
              <a:ext cx="16840" cy="104079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1501351" y="-7"/>
              <a:ext cx="124207" cy="9401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800199" y="3380"/>
              <a:ext cx="125852" cy="117432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993112" y="63765"/>
              <a:ext cx="21822" cy="35274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853858" y="70442"/>
              <a:ext cx="28598" cy="35274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560304" y="-7"/>
              <a:ext cx="20178" cy="50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382537" y="25153"/>
              <a:ext cx="15146" cy="117481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1137348" y="58733"/>
              <a:ext cx="25210" cy="38612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409342" y="-7"/>
              <a:ext cx="112449" cy="847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660945" y="5025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432858" y="75474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390907" y="20121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540176" y="-7"/>
              <a:ext cx="8470" cy="1744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882406" y="130826"/>
              <a:ext cx="124158" cy="134272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885744" y="276757"/>
              <a:ext cx="13452" cy="115837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934371" y="181147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941097" y="-7"/>
              <a:ext cx="127546" cy="117481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1412468" y="48669"/>
              <a:ext cx="30242" cy="35274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654269" y="189567"/>
              <a:ext cx="28548" cy="41951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610625" y="147617"/>
              <a:ext cx="117481" cy="119126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786797" y="186179"/>
              <a:ext cx="41951" cy="36968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709622" y="72136"/>
              <a:ext cx="35274" cy="48677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741508" y="140891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211397" y="296885"/>
              <a:ext cx="130884" cy="120869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1734520" y="504894"/>
              <a:ext cx="122514" cy="147674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1873725" y="566973"/>
              <a:ext cx="127546" cy="80563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1924045" y="590439"/>
              <a:ext cx="26904" cy="36968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776471" y="528410"/>
              <a:ext cx="43645" cy="28548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689232" y="358964"/>
              <a:ext cx="303668" cy="140948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20820" y="568667"/>
              <a:ext cx="124207" cy="1543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274908" y="519990"/>
              <a:ext cx="159382" cy="144336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402665" y="555214"/>
              <a:ext cx="171140" cy="149368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890515" y="21815"/>
              <a:ext cx="55403" cy="40306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390907" y="-7"/>
              <a:ext cx="10114" cy="11808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853858" y="404252"/>
              <a:ext cx="124207" cy="134272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1333599" y="248258"/>
              <a:ext cx="127546" cy="125852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712960" y="414316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1162508" y="12245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1387307" y="296885"/>
              <a:ext cx="35274" cy="42000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895809" y="444509"/>
              <a:ext cx="36968" cy="45338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583820" y="419349"/>
              <a:ext cx="115787" cy="119175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761637" y="452929"/>
              <a:ext cx="36918" cy="31886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34502" y="422736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624077" y="461299"/>
              <a:ext cx="30242" cy="3024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1476191" y="246564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1856984" y="93958"/>
              <a:ext cx="135916" cy="253347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1756343" y="234856"/>
              <a:ext cx="122464" cy="120820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1640605" y="-7"/>
              <a:ext cx="129190" cy="88983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1910643" y="162713"/>
              <a:ext cx="52065" cy="45338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1721118" y="100634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1581864" y="102328"/>
              <a:ext cx="124207" cy="135916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1612057" y="239888"/>
              <a:ext cx="129240" cy="120820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1781503" y="598859"/>
              <a:ext cx="43645" cy="2521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1243022" y="303611"/>
              <a:ext cx="40306" cy="42000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1196089" y="254984"/>
              <a:ext cx="124158" cy="130884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1170928" y="436139"/>
              <a:ext cx="45338" cy="38612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1412468" y="385818"/>
              <a:ext cx="127496" cy="119126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1479529" y="155987"/>
              <a:ext cx="45338" cy="35274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1442660" y="533442"/>
              <a:ext cx="11758" cy="130884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1647281" y="600503"/>
              <a:ext cx="21872" cy="33630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1553366" y="375754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1447692" y="514958"/>
              <a:ext cx="129190" cy="151012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578788" y="536780"/>
              <a:ext cx="682768" cy="164414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1454369" y="409284"/>
              <a:ext cx="35274" cy="31936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50" y="439477"/>
              <a:ext cx="139304" cy="130884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261718" y="-7"/>
              <a:ext cx="120869" cy="20178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50" y="578731"/>
              <a:ext cx="107417" cy="139254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154400" y="432801"/>
              <a:ext cx="124158" cy="134222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1585252" y="248258"/>
              <a:ext cx="13452" cy="115787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538531" y="325433"/>
              <a:ext cx="36918" cy="5206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260073" y="566973"/>
              <a:ext cx="125852" cy="13761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494887" y="283483"/>
              <a:ext cx="124207" cy="130884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575400" y="424381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342281" y="469669"/>
              <a:ext cx="36918" cy="43694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293604" y="429413"/>
              <a:ext cx="125852" cy="119175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1134010" y="394188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1598655" y="572005"/>
              <a:ext cx="129190" cy="83901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50" y="-7"/>
              <a:ext cx="2049897" cy="773345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1872080" y="582069"/>
              <a:ext cx="10114" cy="67161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1776471" y="-7"/>
              <a:ext cx="199639" cy="83951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365747" y="204663"/>
              <a:ext cx="47032" cy="3358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322102" y="157681"/>
              <a:ext cx="125901" cy="119126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270138" y="335497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182898" y="159375"/>
              <a:ext cx="122514" cy="134222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481485" y="466331"/>
              <a:ext cx="38612" cy="38612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463050" y="150955"/>
              <a:ext cx="127496" cy="120820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513371" y="199631"/>
              <a:ext cx="31886" cy="38612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404310" y="337191"/>
              <a:ext cx="30242" cy="43645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355683" y="291853"/>
              <a:ext cx="122514" cy="120869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250009" y="-7"/>
              <a:ext cx="10114" cy="1684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50" y="33573"/>
              <a:ext cx="83951" cy="130884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50" y="233162"/>
              <a:ext cx="53758" cy="43645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293604" y="80506"/>
              <a:ext cx="38612" cy="45338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241589" y="25153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520047" y="196243"/>
              <a:ext cx="26904" cy="10114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50" y="-7"/>
              <a:ext cx="92321" cy="26904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50" y="305305"/>
              <a:ext cx="203027" cy="120820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100691" y="31879"/>
              <a:ext cx="125852" cy="117481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226493" y="201275"/>
              <a:ext cx="40306" cy="50371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50" y="164407"/>
              <a:ext cx="164464" cy="127496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1098785" y="306949"/>
              <a:ext cx="28548" cy="38662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1236345" y="-7"/>
              <a:ext cx="110755" cy="105723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1212829" y="169439"/>
              <a:ext cx="11808" cy="35274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1055141" y="263354"/>
              <a:ext cx="122514" cy="120820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1303406" y="124150"/>
              <a:ext cx="16840" cy="115787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1283278" y="526716"/>
              <a:ext cx="135916" cy="15146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1283278" y="390850"/>
              <a:ext cx="115787" cy="120820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993112" y="400914"/>
              <a:ext cx="125852" cy="119126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1440966" y="112392"/>
              <a:ext cx="127546" cy="120820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1274908" y="395882"/>
              <a:ext cx="16840" cy="117481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520047" y="15089"/>
              <a:ext cx="127546" cy="119175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1311826" y="416010"/>
              <a:ext cx="45338" cy="2521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682768" y="323739"/>
              <a:ext cx="35274" cy="5206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565336" y="72136"/>
              <a:ext cx="38662" cy="43645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775039" y="275112"/>
              <a:ext cx="110755" cy="122514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603948" y="152649"/>
              <a:ext cx="15146" cy="115787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632447" y="276757"/>
              <a:ext cx="129240" cy="125901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966258" y="318707"/>
              <a:ext cx="38612" cy="35274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818633" y="318707"/>
              <a:ext cx="50371" cy="45338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1040045" y="446203"/>
              <a:ext cx="38662" cy="3358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912599" y="268386"/>
              <a:ext cx="129190" cy="120820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7" name="Google Shape;1057;p6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058" name="Google Shape;1058;p6"/>
          <p:cNvSpPr txBox="1">
            <a:spLocks noGrp="1"/>
          </p:cNvSpPr>
          <p:nvPr>
            <p:ph type="body" idx="1"/>
          </p:nvPr>
        </p:nvSpPr>
        <p:spPr>
          <a:xfrm>
            <a:off x="1131725" y="1329863"/>
            <a:ext cx="33396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59" name="Google Shape;1059;p6"/>
          <p:cNvSpPr txBox="1">
            <a:spLocks noGrp="1"/>
          </p:cNvSpPr>
          <p:nvPr>
            <p:ph type="body" idx="2"/>
          </p:nvPr>
        </p:nvSpPr>
        <p:spPr>
          <a:xfrm>
            <a:off x="4672553" y="1329863"/>
            <a:ext cx="3339600" cy="3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✖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60" name="Google Shape;1060;p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31750" y="737325"/>
            <a:ext cx="68805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31750" y="1427100"/>
            <a:ext cx="6880500" cy="3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>
              <a:buNone/>
              <a:defRPr sz="1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16"/>
          <p:cNvSpPr txBox="1">
            <a:spLocks noGrp="1"/>
          </p:cNvSpPr>
          <p:nvPr>
            <p:ph type="ctrTitle"/>
          </p:nvPr>
        </p:nvSpPr>
        <p:spPr>
          <a:xfrm>
            <a:off x="827584" y="1707654"/>
            <a:ext cx="727280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5400" b="1" dirty="0" smtClean="0">
                <a:solidFill>
                  <a:schemeClr val="bg1"/>
                </a:solidFill>
              </a:rPr>
              <a:t>Неограниченные  возможности  для людей  с  инвалидностью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1915" name="Google Shape;1915;p16"/>
          <p:cNvSpPr txBox="1">
            <a:spLocks noGrp="1"/>
          </p:cNvSpPr>
          <p:nvPr>
            <p:ph type="subTitle" idx="1"/>
          </p:nvPr>
        </p:nvSpPr>
        <p:spPr>
          <a:xfrm>
            <a:off x="1475656" y="1131590"/>
            <a:ext cx="6408713" cy="2083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endParaRPr lang="ru-RU" sz="3200" b="1" dirty="0" smtClean="0">
              <a:solidFill>
                <a:schemeClr val="bg1"/>
              </a:solidFill>
              <a:latin typeface="Amatic SC" panose="020B0604020202020204" charset="-79"/>
              <a:cs typeface="Amatic SC" panose="020B0604020202020204" charset="-79"/>
            </a:endParaRPr>
          </a:p>
          <a:p>
            <a:pPr marL="0" lvl="0" indent="0"/>
            <a:endParaRPr lang="ru-RU" sz="3200" b="1" dirty="0">
              <a:solidFill>
                <a:schemeClr val="bg1"/>
              </a:solidFill>
              <a:latin typeface="Amatic SC" panose="020B0604020202020204" charset="-79"/>
              <a:cs typeface="Amatic SC" panose="020B0604020202020204" charset="-79"/>
            </a:endParaRPr>
          </a:p>
          <a:p>
            <a:pPr marL="0" lvl="0" indent="0"/>
            <a:endParaRPr lang="ru-RU" sz="3200" b="1" dirty="0">
              <a:solidFill>
                <a:schemeClr val="bg1"/>
              </a:solidFill>
              <a:latin typeface="Amatic SC" panose="020B0604020202020204" charset="-79"/>
              <a:cs typeface="Amatic SC" panose="020B0604020202020204" charset="-79"/>
            </a:endParaRPr>
          </a:p>
          <a:p>
            <a:pPr marL="0" lvl="0" indent="0"/>
            <a:endParaRPr lang="ru-RU" sz="3200" b="1" dirty="0" smtClean="0">
              <a:solidFill>
                <a:schemeClr val="bg1"/>
              </a:solidFill>
              <a:latin typeface="Amatic SC" panose="020B0604020202020204" charset="-79"/>
              <a:cs typeface="Amatic SC" panose="020B0604020202020204" charset="-79"/>
            </a:endParaRPr>
          </a:p>
          <a:p>
            <a:pPr marL="0" lvl="0" indent="0"/>
            <a:r>
              <a:rPr lang="ru-RU" sz="4800" b="1" dirty="0" smtClean="0">
                <a:solidFill>
                  <a:schemeClr val="bg1"/>
                </a:solidFill>
                <a:latin typeface="Amatic SC" panose="020B0604020202020204" charset="-79"/>
                <a:cs typeface="Amatic SC" panose="020B0604020202020204" charset="-79"/>
              </a:rPr>
              <a:t>(урок 3)</a:t>
            </a:r>
            <a:endParaRPr sz="4800" b="1" dirty="0">
              <a:solidFill>
                <a:schemeClr val="bg1"/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  <p:sp>
        <p:nvSpPr>
          <p:cNvPr id="1916" name="Google Shape;1916;p1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64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13"/>
          <p:cNvSpPr txBox="1">
            <a:spLocks noGrp="1"/>
          </p:cNvSpPr>
          <p:nvPr>
            <p:ph type="ctrTitle"/>
          </p:nvPr>
        </p:nvSpPr>
        <p:spPr>
          <a:xfrm>
            <a:off x="1763688" y="843558"/>
            <a:ext cx="4896544" cy="9361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4800" b="1" dirty="0"/>
              <a:t>Задачи и цели </a:t>
            </a:r>
            <a:r>
              <a:rPr lang="ru-RU" sz="4800" b="1" dirty="0" smtClean="0"/>
              <a:t>урока:</a:t>
            </a:r>
            <a:endParaRPr sz="4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15616" y="1779662"/>
            <a:ext cx="7344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Merriweather" panose="020B0604020202020204" charset="-52"/>
              </a:rPr>
              <a:t>- Обсудить </a:t>
            </a:r>
            <a:r>
              <a:rPr lang="ru-RU" sz="1800" dirty="0">
                <a:solidFill>
                  <a:schemeClr val="bg1"/>
                </a:solidFill>
                <a:latin typeface="Merriweather" panose="020B0604020202020204" charset="-52"/>
              </a:rPr>
              <a:t>тему неограниченных возможностей;</a:t>
            </a:r>
            <a:br>
              <a:rPr lang="ru-RU" sz="1800" dirty="0">
                <a:solidFill>
                  <a:schemeClr val="bg1"/>
                </a:solidFill>
                <a:latin typeface="Merriweather" panose="020B0604020202020204" charset="-52"/>
              </a:rPr>
            </a:br>
            <a:r>
              <a:rPr lang="ru-RU" sz="1800" dirty="0">
                <a:solidFill>
                  <a:schemeClr val="bg1"/>
                </a:solidFill>
                <a:latin typeface="Merriweather" panose="020B0604020202020204" charset="-52"/>
              </a:rPr>
              <a:t>- Определить, где могут работать, в каких видах спорта могут участвовать люди с инвалидностью;</a:t>
            </a:r>
            <a:br>
              <a:rPr lang="ru-RU" sz="1800" dirty="0">
                <a:solidFill>
                  <a:schemeClr val="bg1"/>
                </a:solidFill>
                <a:latin typeface="Merriweather" panose="020B0604020202020204" charset="-52"/>
              </a:rPr>
            </a:br>
            <a:r>
              <a:rPr lang="ru-RU" sz="1800" dirty="0">
                <a:solidFill>
                  <a:schemeClr val="bg1"/>
                </a:solidFill>
                <a:latin typeface="Merriweather" panose="020B0604020202020204" charset="-52"/>
              </a:rPr>
              <a:t>- Обсудить, как тактично, этично общаться с людьми с инвалидностью</a:t>
            </a:r>
            <a:r>
              <a:rPr lang="ru-RU" sz="1800" dirty="0" smtClean="0">
                <a:solidFill>
                  <a:schemeClr val="bg1"/>
                </a:solidFill>
                <a:latin typeface="Merriweather" panose="020B0604020202020204" charset="-52"/>
              </a:rPr>
              <a:t>;</a:t>
            </a:r>
          </a:p>
          <a:p>
            <a:pPr algn="ctr"/>
            <a:r>
              <a:rPr lang="ru-RU" sz="1800" dirty="0" smtClean="0">
                <a:solidFill>
                  <a:schemeClr val="bg1"/>
                </a:solidFill>
                <a:latin typeface="Merriweather" panose="020B0604020202020204" charset="-52"/>
              </a:rPr>
              <a:t>Формат </a:t>
            </a:r>
            <a:r>
              <a:rPr lang="ru-RU" sz="1800" dirty="0">
                <a:solidFill>
                  <a:schemeClr val="bg1"/>
                </a:solidFill>
                <a:latin typeface="Merriweather" panose="020B0604020202020204" charset="-52"/>
              </a:rPr>
              <a:t>урока: игра, для этого разбиваем класс на 5 команд.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438" y="838677"/>
            <a:ext cx="2819034" cy="2819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21" name="Google Shape;1921;p17"/>
          <p:cNvSpPr txBox="1">
            <a:spLocks noGrp="1"/>
          </p:cNvSpPr>
          <p:nvPr>
            <p:ph type="body" idx="1"/>
          </p:nvPr>
        </p:nvSpPr>
        <p:spPr>
          <a:xfrm>
            <a:off x="1865427" y="699542"/>
            <a:ext cx="4392488" cy="5742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sz="2400" b="1" i="0" dirty="0"/>
              <a:t>Игра "Верю - не верю</a:t>
            </a:r>
            <a:r>
              <a:rPr lang="ru-RU" sz="2400" b="1" i="0" dirty="0" smtClean="0"/>
              <a:t>"</a:t>
            </a:r>
            <a:r>
              <a:rPr lang="ru-RU" sz="2400" b="1" dirty="0"/>
              <a:t/>
            </a:r>
            <a:br>
              <a:rPr lang="ru-RU" sz="2400" b="1" dirty="0"/>
            </a:br>
            <a:endParaRPr sz="2400" b="1" dirty="0"/>
          </a:p>
        </p:txBody>
      </p:sp>
      <p:sp>
        <p:nvSpPr>
          <p:cNvPr id="1922" name="Google Shape;1922;p17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947894" y="2588464"/>
            <a:ext cx="43204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👉</a:t>
            </a:r>
          </a:p>
        </p:txBody>
      </p:sp>
      <p:sp>
        <p:nvSpPr>
          <p:cNvPr id="6" name="Google Shape;1928;p18"/>
          <p:cNvSpPr txBox="1">
            <a:spLocks/>
          </p:cNvSpPr>
          <p:nvPr/>
        </p:nvSpPr>
        <p:spPr>
          <a:xfrm>
            <a:off x="1507509" y="948864"/>
            <a:ext cx="5108324" cy="387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"/>
              <a:buChar char="✖"/>
              <a:defRPr sz="2000" b="0" i="1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"/>
              <a:buChar char="○"/>
              <a:defRPr sz="2000" b="0" i="1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"/>
              <a:buChar char="■"/>
              <a:defRPr sz="2000" b="0" i="1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"/>
              <a:buChar char="●"/>
              <a:defRPr sz="2000" b="0" i="1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"/>
              <a:buChar char="○"/>
              <a:defRPr sz="2000" b="0" i="1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"/>
              <a:buChar char="■"/>
              <a:defRPr sz="2000" b="0" i="1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"/>
              <a:buChar char="●"/>
              <a:defRPr sz="2000" b="0" i="1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"/>
              <a:buChar char="○"/>
              <a:defRPr sz="2000" b="0" i="1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"/>
              <a:buChar char="■"/>
              <a:defRPr sz="2000" b="0" i="1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76200" lvl="0" indent="0" algn="l">
              <a:buSzPts val="2400"/>
              <a:buNone/>
            </a:pPr>
            <a:r>
              <a:rPr lang="ru-RU" sz="1800" i="0" dirty="0">
                <a:solidFill>
                  <a:schemeClr val="bg2">
                    <a:lumMod val="50000"/>
                  </a:schemeClr>
                </a:solidFill>
              </a:rPr>
              <a:t>Каждая группа поднимает ответ на вопрос ведущего в </a:t>
            </a:r>
            <a:r>
              <a:rPr lang="ru-RU" sz="1800" i="0" dirty="0" err="1">
                <a:solidFill>
                  <a:schemeClr val="bg2">
                    <a:lumMod val="50000"/>
                  </a:schemeClr>
                </a:solidFill>
              </a:rPr>
              <a:t>видекарточки</a:t>
            </a:r>
            <a:r>
              <a:rPr lang="ru-RU" sz="1800" i="0" dirty="0">
                <a:solidFill>
                  <a:schemeClr val="bg2">
                    <a:lumMod val="50000"/>
                  </a:schemeClr>
                </a:solidFill>
              </a:rPr>
              <a:t> «ВЕРЮ» или «НЕ ВЕРЮ</a:t>
            </a:r>
            <a:r>
              <a:rPr lang="ru-RU" sz="1800" i="0" dirty="0" smtClean="0">
                <a:solidFill>
                  <a:schemeClr val="bg2">
                    <a:lumMod val="50000"/>
                  </a:schemeClr>
                </a:solidFill>
              </a:rPr>
              <a:t>».</a:t>
            </a:r>
          </a:p>
          <a:p>
            <a:pPr marL="76200" lvl="0" indent="0" algn="l">
              <a:buSzPts val="2400"/>
              <a:buNone/>
            </a:pPr>
            <a:r>
              <a:rPr lang="ru-RU" sz="1800" i="0" dirty="0" smtClean="0">
                <a:solidFill>
                  <a:schemeClr val="bg2">
                    <a:lumMod val="50000"/>
                  </a:schemeClr>
                </a:solidFill>
              </a:rPr>
              <a:t>Аргументирует </a:t>
            </a:r>
            <a:r>
              <a:rPr lang="ru-RU" sz="1800" i="0" dirty="0">
                <a:solidFill>
                  <a:schemeClr val="bg2">
                    <a:lumMod val="50000"/>
                  </a:schemeClr>
                </a:solidFill>
              </a:rPr>
              <a:t>свой ответ.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76200" lvl="0" indent="0" algn="l">
              <a:buSzPts val="2400"/>
              <a:buNone/>
            </a:pPr>
            <a:r>
              <a:rPr lang="ru-RU" sz="1800" i="0" dirty="0" smtClean="0">
                <a:solidFill>
                  <a:schemeClr val="bg2">
                    <a:lumMod val="50000"/>
                  </a:schemeClr>
                </a:solidFill>
              </a:rPr>
              <a:t>За </a:t>
            </a:r>
            <a:r>
              <a:rPr lang="ru-RU" sz="1800" i="0" dirty="0">
                <a:solidFill>
                  <a:schemeClr val="bg2">
                    <a:lumMod val="50000"/>
                  </a:schemeClr>
                </a:solidFill>
              </a:rPr>
              <a:t>правильный ответ - 1 балл;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76200" lvl="0" indent="0" algn="l">
              <a:buSzPts val="2400"/>
              <a:buNone/>
            </a:pPr>
            <a:r>
              <a:rPr lang="ru-RU" sz="1800" i="0" dirty="0" smtClean="0">
                <a:solidFill>
                  <a:schemeClr val="bg2">
                    <a:lumMod val="50000"/>
                  </a:schemeClr>
                </a:solidFill>
              </a:rPr>
              <a:t>За </a:t>
            </a:r>
            <a:r>
              <a:rPr lang="ru-RU" sz="1800" i="0" dirty="0">
                <a:solidFill>
                  <a:schemeClr val="bg2">
                    <a:lumMod val="50000"/>
                  </a:schemeClr>
                </a:solidFill>
              </a:rPr>
              <a:t>правильный ответ с аргументированием своей позиции - 2 балла;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76200" lvl="0" indent="0" algn="l">
              <a:buSzPts val="2400"/>
              <a:buNone/>
            </a:pPr>
            <a:r>
              <a:rPr lang="ru-RU" sz="1800" i="0" dirty="0" smtClean="0">
                <a:solidFill>
                  <a:schemeClr val="bg2">
                    <a:lumMod val="50000"/>
                  </a:schemeClr>
                </a:solidFill>
              </a:rPr>
              <a:t>За </a:t>
            </a:r>
            <a:r>
              <a:rPr lang="ru-RU" sz="1800" i="0" dirty="0">
                <a:solidFill>
                  <a:schemeClr val="bg2">
                    <a:lumMod val="50000"/>
                  </a:schemeClr>
                </a:solidFill>
              </a:rPr>
              <a:t>не правильный ответ - 0 баллов.</a:t>
            </a:r>
            <a:endParaRPr lang="ru-RU" sz="1800" b="1" dirty="0">
              <a:solidFill>
                <a:schemeClr val="bg2">
                  <a:lumMod val="50000"/>
                </a:schemeClr>
              </a:solidFill>
            </a:endParaRPr>
          </a:p>
          <a:p>
            <a:pPr marL="76200" indent="0" algn="l">
              <a:buSzPts val="2400"/>
              <a:buNone/>
            </a:pPr>
            <a:endParaRPr lang="ru-RU" sz="1800" i="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8755" y="4371950"/>
            <a:ext cx="43204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👉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58755" y="3329320"/>
            <a:ext cx="43204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37" y="2924000"/>
            <a:ext cx="2658867" cy="1772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96" name="Google Shape;1896;p14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3200" dirty="0"/>
              <a:t>вопросы ведущему для игры "Верю - не верю"</a:t>
            </a:r>
            <a:endParaRPr sz="3200" dirty="0"/>
          </a:p>
        </p:txBody>
      </p:sp>
      <p:sp>
        <p:nvSpPr>
          <p:cNvPr id="1897" name="Google Shape;1897;p14"/>
          <p:cNvSpPr txBox="1"/>
          <p:nvPr/>
        </p:nvSpPr>
        <p:spPr>
          <a:xfrm>
            <a:off x="1187624" y="1563638"/>
            <a:ext cx="312802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spcBef>
                <a:spcPts val="600"/>
              </a:spcBef>
              <a:buClr>
                <a:schemeClr val="dk1"/>
              </a:buClr>
              <a:buSzPts val="1100"/>
              <a:buFont typeface="+mj-lt"/>
              <a:buAutoNum type="arabicPeriod"/>
            </a:pPr>
            <a:endParaRPr sz="1600" dirty="0">
              <a:solidFill>
                <a:srgbClr val="2C3E50"/>
              </a:solidFill>
              <a:latin typeface="Merriweather" panose="020B0604020202020204" charset="-52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98" name="Google Shape;1898;p14"/>
          <p:cNvSpPr txBox="1"/>
          <p:nvPr/>
        </p:nvSpPr>
        <p:spPr>
          <a:xfrm>
            <a:off x="5436096" y="1131481"/>
            <a:ext cx="3402198" cy="2518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Merriweather" panose="020B0604020202020204" charset="-52"/>
              </a:rPr>
              <a:t>4. </a:t>
            </a:r>
            <a:r>
              <a:rPr lang="ru-RU" sz="1600" dirty="0" err="1">
                <a:solidFill>
                  <a:schemeClr val="tx1">
                    <a:lumMod val="50000"/>
                  </a:schemeClr>
                </a:solidFill>
                <a:latin typeface="Merriweather" panose="020B0604020202020204" charset="-52"/>
              </a:rPr>
              <a:t>Неслышащие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Merriweather" panose="020B0604020202020204" charset="-52"/>
              </a:rPr>
              <a:t> люди могут танцевать.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Merriweather" panose="020B0604020202020204" charset="-52"/>
              </a:rPr>
              <a:t>(Верно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Merriweather" panose="020B0604020202020204" charset="-52"/>
              </a:rPr>
              <a:t>)</a:t>
            </a:r>
            <a:br>
              <a:rPr lang="ru-RU" sz="1600" dirty="0">
                <a:solidFill>
                  <a:schemeClr val="tx1">
                    <a:lumMod val="50000"/>
                  </a:schemeClr>
                </a:solidFill>
                <a:latin typeface="Merriweather" panose="020B0604020202020204" charset="-52"/>
              </a:rPr>
            </a:b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Merriweather" panose="020B0604020202020204" charset="-52"/>
              </a:rPr>
              <a:t>5. Человек с инвалидностью может быть знаменитым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Merriweather" panose="020B0604020202020204" charset="-52"/>
              </a:rPr>
              <a:t>художником, ученым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Merriweather" panose="020B0604020202020204" charset="-52"/>
              </a:rPr>
              <a:t>, артистом.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Merriweather" panose="020B0604020202020204" charset="-52"/>
              </a:rPr>
              <a:t>(Верно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Merriweather" panose="020B0604020202020204" charset="-52"/>
              </a:rPr>
              <a:t>6.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Merriweather" panose="020B0604020202020204" charset="-52"/>
              </a:rPr>
              <a:t>Ребята с инвалидностью могут быть хорошими друзьями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  <a:latin typeface="Merriweather" panose="020B0604020202020204" charset="-52"/>
              </a:rPr>
              <a:t>. (Верно)</a:t>
            </a:r>
            <a:endParaRPr lang="ru-RU" sz="1600" dirty="0">
              <a:solidFill>
                <a:schemeClr val="tx1">
                  <a:lumMod val="50000"/>
                </a:schemeClr>
              </a:solidFill>
              <a:latin typeface="Merriweather" panose="020B0604020202020204" charset="-52"/>
              <a:ea typeface="Merriweather"/>
              <a:cs typeface="Merriweather"/>
              <a:sym typeface="Merriweather"/>
            </a:endParaRPr>
          </a:p>
          <a:p>
            <a:pPr lvl="0">
              <a:spcBef>
                <a:spcPts val="600"/>
              </a:spcBef>
            </a:pPr>
            <a:endParaRPr sz="1600" dirty="0">
              <a:solidFill>
                <a:schemeClr val="tx1"/>
              </a:solidFill>
              <a:latin typeface="Merriweather" panose="020B0604020202020204" charset="-52"/>
              <a:ea typeface="Merriweather"/>
              <a:cs typeface="Merriweather"/>
              <a:sym typeface="Merriweather"/>
            </a:endParaRPr>
          </a:p>
        </p:txBody>
      </p:sp>
      <p:sp>
        <p:nvSpPr>
          <p:cNvPr id="1900" name="Google Shape;1900;p1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164580"/>
            <a:ext cx="37040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latin typeface="Merriweather" panose="020B0604020202020204" charset="-52"/>
              </a:rPr>
              <a:t>Невидящие </a:t>
            </a:r>
            <a:r>
              <a:rPr lang="ru-RU" sz="1600" dirty="0">
                <a:latin typeface="Merriweather" panose="020B0604020202020204" charset="-52"/>
              </a:rPr>
              <a:t>люди </a:t>
            </a:r>
            <a:r>
              <a:rPr lang="ru-RU" sz="1600" dirty="0" smtClean="0">
                <a:latin typeface="Merriweather" panose="020B0604020202020204" charset="-52"/>
              </a:rPr>
              <a:t>могут работать </a:t>
            </a:r>
            <a:r>
              <a:rPr lang="ru-RU" sz="1600" dirty="0">
                <a:latin typeface="Merriweather" panose="020B0604020202020204" charset="-52"/>
              </a:rPr>
              <a:t>на компьютере. </a:t>
            </a:r>
            <a:r>
              <a:rPr lang="ru-RU" sz="1600" dirty="0" smtClean="0">
                <a:latin typeface="Merriweather" panose="020B0604020202020204" charset="-52"/>
              </a:rPr>
              <a:t>(Верно</a:t>
            </a:r>
            <a:r>
              <a:rPr lang="ru-RU" sz="1600" dirty="0">
                <a:latin typeface="Merriweather" panose="020B0604020202020204" charset="-52"/>
              </a:rPr>
              <a:t>)</a:t>
            </a:r>
            <a:br>
              <a:rPr lang="ru-RU" sz="1600" dirty="0">
                <a:latin typeface="Merriweather" panose="020B0604020202020204" charset="-52"/>
              </a:rPr>
            </a:br>
            <a:endParaRPr lang="ru-RU" sz="1600" dirty="0" smtClean="0">
              <a:latin typeface="Merriweather" panose="020B0604020202020204" charset="-52"/>
            </a:endParaRPr>
          </a:p>
          <a:p>
            <a:r>
              <a:rPr lang="ru-RU" sz="1600" dirty="0" smtClean="0">
                <a:latin typeface="Merriweather" panose="020B0604020202020204" charset="-52"/>
              </a:rPr>
              <a:t>2</a:t>
            </a:r>
            <a:r>
              <a:rPr lang="ru-RU" sz="1600" dirty="0">
                <a:latin typeface="Merriweather" panose="020B0604020202020204" charset="-52"/>
              </a:rPr>
              <a:t>. Человек с инвалидностью был в космосе. </a:t>
            </a:r>
            <a:r>
              <a:rPr lang="ru-RU" sz="1600" dirty="0" smtClean="0">
                <a:latin typeface="Merriweather" panose="020B0604020202020204" charset="-52"/>
              </a:rPr>
              <a:t>(Не </a:t>
            </a:r>
            <a:r>
              <a:rPr lang="ru-RU" sz="1600" dirty="0">
                <a:latin typeface="Merriweather" panose="020B0604020202020204" charset="-52"/>
              </a:rPr>
              <a:t>верно)</a:t>
            </a:r>
            <a:br>
              <a:rPr lang="ru-RU" sz="1600" dirty="0">
                <a:latin typeface="Merriweather" panose="020B0604020202020204" charset="-52"/>
              </a:rPr>
            </a:br>
            <a:endParaRPr lang="ru-RU" sz="1600" dirty="0" smtClean="0">
              <a:latin typeface="Merriweather" panose="020B0604020202020204" charset="-52"/>
            </a:endParaRPr>
          </a:p>
          <a:p>
            <a:r>
              <a:rPr lang="ru-RU" sz="1600" dirty="0" smtClean="0">
                <a:latin typeface="Merriweather" panose="020B0604020202020204" charset="-52"/>
              </a:rPr>
              <a:t>3</a:t>
            </a:r>
            <a:r>
              <a:rPr lang="ru-RU" sz="1600" dirty="0">
                <a:latin typeface="Merriweather" panose="020B0604020202020204" charset="-52"/>
              </a:rPr>
              <a:t>. Человек с инвалидностью может быть президентом. </a:t>
            </a:r>
            <a:r>
              <a:rPr lang="ru-RU" sz="1600" dirty="0" smtClean="0">
                <a:latin typeface="Merriweather" panose="020B0604020202020204" charset="-52"/>
              </a:rPr>
              <a:t>(Верно</a:t>
            </a:r>
            <a:r>
              <a:rPr lang="ru-RU" sz="1600" dirty="0">
                <a:latin typeface="Merriweather" panose="020B0604020202020204" charset="-5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1126817" y="267494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3200" dirty="0"/>
              <a:t>Игра "Биржа труда".</a:t>
            </a:r>
            <a:endParaRPr sz="3200" dirty="0"/>
          </a:p>
        </p:txBody>
      </p:sp>
      <p:sp>
        <p:nvSpPr>
          <p:cNvPr id="1928" name="Google Shape;1928;p18"/>
          <p:cNvSpPr txBox="1">
            <a:spLocks noGrp="1"/>
          </p:cNvSpPr>
          <p:nvPr>
            <p:ph type="body" idx="1"/>
          </p:nvPr>
        </p:nvSpPr>
        <p:spPr>
          <a:xfrm>
            <a:off x="390603" y="2701311"/>
            <a:ext cx="3893365" cy="16561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>
              <a:buNone/>
            </a:pPr>
            <a:r>
              <a:rPr lang="ru-RU" sz="1800" u="sng" dirty="0"/>
              <a:t>1 команда</a:t>
            </a:r>
            <a:r>
              <a:rPr lang="ru-RU" sz="1800" dirty="0"/>
              <a:t>: передвигающийся на инвалидной коляске;</a:t>
            </a:r>
            <a:br>
              <a:rPr lang="ru-RU" sz="1800" dirty="0"/>
            </a:br>
            <a:r>
              <a:rPr lang="ru-RU" sz="1800" u="sng" dirty="0"/>
              <a:t>2 команда</a:t>
            </a:r>
            <a:r>
              <a:rPr lang="ru-RU" sz="1800" dirty="0"/>
              <a:t>: незрячий </a:t>
            </a:r>
            <a:r>
              <a:rPr lang="ru-RU" sz="1800" dirty="0" smtClean="0"/>
              <a:t>человек;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u="sng" dirty="0"/>
              <a:t>3 команда</a:t>
            </a:r>
            <a:r>
              <a:rPr lang="ru-RU" sz="1800" dirty="0"/>
              <a:t>: </a:t>
            </a:r>
            <a:r>
              <a:rPr lang="ru-RU" sz="1800" dirty="0" err="1"/>
              <a:t>неслышащий</a:t>
            </a:r>
            <a:r>
              <a:rPr lang="ru-RU" sz="1800" dirty="0"/>
              <a:t> человек</a:t>
            </a:r>
            <a:endParaRPr lang="ru-RU" sz="1800" dirty="0" smtClean="0"/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5" name="Google Shape;1928;p18"/>
          <p:cNvSpPr txBox="1">
            <a:spLocks/>
          </p:cNvSpPr>
          <p:nvPr/>
        </p:nvSpPr>
        <p:spPr>
          <a:xfrm>
            <a:off x="5512154" y="2835496"/>
            <a:ext cx="3092294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76200" indent="0" algn="ctr">
              <a:buNone/>
            </a:pPr>
            <a:r>
              <a:rPr lang="ru-RU" sz="1800" u="sng" dirty="0"/>
              <a:t>4 команда</a:t>
            </a:r>
            <a:r>
              <a:rPr lang="ru-RU" sz="1800" dirty="0"/>
              <a:t>: </a:t>
            </a:r>
            <a:r>
              <a:rPr lang="ru-RU" sz="1800" dirty="0" smtClean="0"/>
              <a:t>человек </a:t>
            </a:r>
            <a:r>
              <a:rPr lang="ru-RU" sz="1800" dirty="0"/>
              <a:t>без </a:t>
            </a:r>
            <a:r>
              <a:rPr lang="ru-RU" sz="1800" dirty="0" smtClean="0"/>
              <a:t>рук;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u="sng" dirty="0"/>
              <a:t>5 команда</a:t>
            </a:r>
            <a:r>
              <a:rPr lang="ru-RU" sz="1800" dirty="0"/>
              <a:t>: </a:t>
            </a:r>
            <a:r>
              <a:rPr lang="ru-RU" sz="1800" dirty="0" smtClean="0"/>
              <a:t>человек </a:t>
            </a:r>
            <a:r>
              <a:rPr lang="ru-RU" sz="1800" dirty="0"/>
              <a:t>без </a:t>
            </a:r>
            <a:r>
              <a:rPr lang="ru-RU" sz="1800" dirty="0" smtClean="0"/>
              <a:t>ног.</a:t>
            </a:r>
            <a:endParaRPr lang="en-US" sz="1800" dirty="0" smtClean="0"/>
          </a:p>
        </p:txBody>
      </p:sp>
      <p:sp>
        <p:nvSpPr>
          <p:cNvPr id="6" name="Google Shape;1927;p18"/>
          <p:cNvSpPr txBox="1">
            <a:spLocks/>
          </p:cNvSpPr>
          <p:nvPr/>
        </p:nvSpPr>
        <p:spPr>
          <a:xfrm>
            <a:off x="390603" y="1203598"/>
            <a:ext cx="8352928" cy="147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l"/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  <a:latin typeface="Merriweather" panose="020B0604020202020204" charset="-52"/>
              </a:rPr>
              <a:t>Цель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  <a:latin typeface="Merriweather" panose="020B0604020202020204" charset="-52"/>
              </a:rPr>
              <a:t>: За 3 минуты как можно больше написать видов деятельности, где люди с инвалидностью могут проявить себя. </a:t>
            </a:r>
            <a:endParaRPr lang="ru-RU" sz="1800" b="0" dirty="0" smtClean="0">
              <a:solidFill>
                <a:schemeClr val="bg2">
                  <a:lumMod val="50000"/>
                </a:schemeClr>
              </a:solidFill>
              <a:latin typeface="Merriweather" panose="020B0604020202020204" charset="-52"/>
            </a:endParaRPr>
          </a:p>
          <a:p>
            <a:pPr algn="l"/>
            <a:endParaRPr lang="ru-RU" sz="1800" b="0" dirty="0" smtClean="0">
              <a:solidFill>
                <a:schemeClr val="bg2">
                  <a:lumMod val="50000"/>
                </a:schemeClr>
              </a:solidFill>
              <a:latin typeface="Merriweather" panose="020B0604020202020204" charset="-52"/>
            </a:endParaRPr>
          </a:p>
          <a:p>
            <a:pPr algn="l"/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  <a:latin typeface="Merriweather" panose="020B0604020202020204" charset="-52"/>
              </a:rPr>
              <a:t>Каждый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  <a:latin typeface="Merriweather" panose="020B0604020202020204" charset="-52"/>
              </a:rPr>
              <a:t>правильный ответ оценивается в 1 балл.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Merriweather" panose="020B0604020202020204" charset="-52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Merriweather" panose="020B0604020202020204" charset="-52"/>
              </a:rPr>
            </a:br>
            <a:r>
              <a:rPr lang="ru-RU" sz="1800" b="0" dirty="0">
                <a:solidFill>
                  <a:schemeClr val="bg2">
                    <a:lumMod val="50000"/>
                  </a:schemeClr>
                </a:solidFill>
                <a:latin typeface="Merriweather" panose="020B0604020202020204" charset="-52"/>
              </a:rPr>
              <a:t>Каждой команде предлагается обсудить свой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  <a:latin typeface="Merriweather" panose="020B0604020202020204" charset="-52"/>
              </a:rPr>
              <a:t>тип инвалидности</a:t>
            </a:r>
            <a:r>
              <a:rPr lang="ru-RU" sz="3200" b="0" dirty="0"/>
              <a:t>: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47" y="2706244"/>
            <a:ext cx="1339407" cy="2139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500" cy="58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3200" dirty="0"/>
              <a:t>Игра "Этика</a:t>
            </a:r>
            <a:r>
              <a:rPr lang="ru-RU" sz="3200" b="0" dirty="0"/>
              <a:t>".</a:t>
            </a:r>
            <a:endParaRPr sz="3200" dirty="0"/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" name="Google Shape;1927;p18"/>
          <p:cNvSpPr txBox="1">
            <a:spLocks/>
          </p:cNvSpPr>
          <p:nvPr/>
        </p:nvSpPr>
        <p:spPr>
          <a:xfrm>
            <a:off x="390603" y="1707654"/>
            <a:ext cx="8352928" cy="147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matic SC"/>
              <a:buNone/>
              <a:defRPr sz="26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l"/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  <a:latin typeface="Merriweather" panose="020B0604020202020204" charset="-52"/>
              </a:rPr>
              <a:t>Цель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  <a:latin typeface="Merriweather" panose="020B0604020202020204" charset="-52"/>
              </a:rPr>
              <a:t>: Выбрать правильный ответ из 3-х вариантов по теме этики взаимодействия с людьми с инвалидностью.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Merriweather" panose="020B0604020202020204" charset="-52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Merriweather" panose="020B0604020202020204" charset="-52"/>
              </a:rPr>
            </a:br>
            <a:endParaRPr lang="ru-RU" sz="1800" dirty="0" smtClean="0">
              <a:solidFill>
                <a:schemeClr val="bg2">
                  <a:lumMod val="50000"/>
                </a:schemeClr>
              </a:solidFill>
              <a:latin typeface="Merriweather" panose="020B0604020202020204" charset="-52"/>
            </a:endParaRPr>
          </a:p>
          <a:p>
            <a:pPr algn="l"/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  <a:latin typeface="Merriweather" panose="020B0604020202020204" charset="-52"/>
              </a:rPr>
              <a:t>Каждая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  <a:latin typeface="Merriweather" panose="020B0604020202020204" charset="-52"/>
              </a:rPr>
              <a:t>группа отмечает правильный номер ответа на заранее заготовленных шаблонах </a:t>
            </a:r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  <a:latin typeface="Merriweather" panose="020B0604020202020204" charset="-52"/>
              </a:rPr>
              <a:t>.</a:t>
            </a:r>
          </a:p>
          <a:p>
            <a:pPr algn="l"/>
            <a:endParaRPr lang="ru-RU" sz="1800" b="0" dirty="0">
              <a:solidFill>
                <a:schemeClr val="bg2">
                  <a:lumMod val="50000"/>
                </a:schemeClr>
              </a:solidFill>
              <a:latin typeface="Merriweather" panose="020B0604020202020204" charset="-52"/>
            </a:endParaRPr>
          </a:p>
          <a:p>
            <a:pPr algn="l"/>
            <a:r>
              <a:rPr lang="ru-RU" sz="1800" b="0" dirty="0" smtClean="0">
                <a:solidFill>
                  <a:schemeClr val="bg2">
                    <a:lumMod val="50000"/>
                  </a:schemeClr>
                </a:solidFill>
                <a:latin typeface="Merriweather" panose="020B0604020202020204" charset="-52"/>
              </a:rPr>
              <a:t>Правильный </a:t>
            </a:r>
            <a:r>
              <a:rPr lang="ru-RU" sz="1800" b="0" dirty="0">
                <a:solidFill>
                  <a:schemeClr val="bg2">
                    <a:lumMod val="50000"/>
                  </a:schemeClr>
                </a:solidFill>
                <a:latin typeface="Merriweather" panose="020B0604020202020204" charset="-52"/>
              </a:rPr>
              <a:t>ответ засчитывается команде как один балл.</a:t>
            </a:r>
            <a:endParaRPr lang="ru-RU" sz="3200" dirty="0">
              <a:solidFill>
                <a:schemeClr val="bg2">
                  <a:lumMod val="50000"/>
                </a:schemeClr>
              </a:solidFill>
              <a:latin typeface="Merriweather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611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8"/>
          <p:cNvSpPr txBox="1">
            <a:spLocks noGrp="1"/>
          </p:cNvSpPr>
          <p:nvPr>
            <p:ph type="title"/>
          </p:nvPr>
        </p:nvSpPr>
        <p:spPr>
          <a:xfrm>
            <a:off x="2339752" y="121151"/>
            <a:ext cx="4320480" cy="10824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3200" dirty="0"/>
              <a:t>Пример </a:t>
            </a:r>
            <a:r>
              <a:rPr lang="ru-RU" sz="3200" dirty="0" smtClean="0"/>
              <a:t>утверждения</a:t>
            </a:r>
            <a:br>
              <a:rPr lang="ru-RU" sz="3200" dirty="0" smtClean="0"/>
            </a:br>
            <a:r>
              <a:rPr lang="ru-RU" sz="1800" b="0" dirty="0" smtClean="0">
                <a:latin typeface="Merriweather" panose="020B0604020202020204" charset="-52"/>
              </a:rPr>
              <a:t>Как </a:t>
            </a:r>
            <a:r>
              <a:rPr lang="ru-RU" sz="1800" b="0" dirty="0">
                <a:latin typeface="Merriweather" panose="020B0604020202020204" charset="-52"/>
              </a:rPr>
              <a:t>правильно говорить:</a:t>
            </a:r>
            <a:endParaRPr sz="1800" dirty="0">
              <a:latin typeface="Merriweather" panose="020B0604020202020204" charset="-52"/>
            </a:endParaRPr>
          </a:p>
        </p:txBody>
      </p:sp>
      <p:sp>
        <p:nvSpPr>
          <p:cNvPr id="1928" name="Google Shape;1928;p18"/>
          <p:cNvSpPr txBox="1">
            <a:spLocks noGrp="1"/>
          </p:cNvSpPr>
          <p:nvPr>
            <p:ph type="body" idx="1"/>
          </p:nvPr>
        </p:nvSpPr>
        <p:spPr>
          <a:xfrm>
            <a:off x="611560" y="1275606"/>
            <a:ext cx="2304256" cy="1512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>
              <a:buNone/>
            </a:pPr>
            <a:r>
              <a:rPr lang="ru-RU" sz="1800" dirty="0" smtClean="0"/>
              <a:t>1. Псих</a:t>
            </a:r>
            <a:endParaRPr lang="ru-RU" sz="1800" dirty="0"/>
          </a:p>
          <a:p>
            <a:pPr marL="76200" lvl="0" indent="0">
              <a:buNone/>
            </a:pPr>
            <a:endParaRPr lang="ru-RU" sz="1800" dirty="0" smtClean="0"/>
          </a:p>
          <a:p>
            <a:pPr marL="76200" lvl="0" indent="0">
              <a:buNone/>
            </a:pPr>
            <a:r>
              <a:rPr lang="ru-RU" sz="1800" dirty="0" smtClean="0"/>
              <a:t>2</a:t>
            </a:r>
            <a:r>
              <a:rPr lang="ru-RU" sz="1800" dirty="0"/>
              <a:t>. </a:t>
            </a:r>
            <a:r>
              <a:rPr lang="ru-RU" sz="1800" dirty="0" smtClean="0"/>
              <a:t>Сумасшедший</a:t>
            </a:r>
          </a:p>
        </p:txBody>
      </p:sp>
      <p:sp>
        <p:nvSpPr>
          <p:cNvPr id="1929" name="Google Shape;1929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5" name="Google Shape;1928;p18"/>
          <p:cNvSpPr txBox="1">
            <a:spLocks/>
          </p:cNvSpPr>
          <p:nvPr/>
        </p:nvSpPr>
        <p:spPr>
          <a:xfrm>
            <a:off x="3203848" y="2355726"/>
            <a:ext cx="5507132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✖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○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"/>
              <a:buChar char="■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76200" indent="0">
              <a:buNone/>
            </a:pPr>
            <a:r>
              <a:rPr lang="ru-RU" sz="1800" dirty="0" smtClean="0"/>
              <a:t>3</a:t>
            </a:r>
            <a:r>
              <a:rPr lang="ru-RU" sz="1800" dirty="0"/>
              <a:t>. Человек с особенностями психического развития</a:t>
            </a:r>
            <a:br>
              <a:rPr lang="ru-RU" sz="1800" dirty="0"/>
            </a:br>
            <a:endParaRPr lang="ru-RU" sz="1800" dirty="0" smtClean="0"/>
          </a:p>
          <a:p>
            <a:pPr marL="76200" indent="0">
              <a:buNone/>
            </a:pPr>
            <a:r>
              <a:rPr lang="ru-RU" sz="1800" dirty="0" smtClean="0"/>
              <a:t>4</a:t>
            </a:r>
            <a:r>
              <a:rPr lang="ru-RU" sz="1800" dirty="0"/>
              <a:t>. Душевнобольной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3957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16"/>
          <p:cNvSpPr txBox="1">
            <a:spLocks noGrp="1"/>
          </p:cNvSpPr>
          <p:nvPr>
            <p:ph type="ctrTitle"/>
          </p:nvPr>
        </p:nvSpPr>
        <p:spPr>
          <a:xfrm>
            <a:off x="1547664" y="483518"/>
            <a:ext cx="6028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альтернативные задания.</a:t>
            </a:r>
            <a:endParaRPr b="1" dirty="0"/>
          </a:p>
        </p:txBody>
      </p:sp>
      <p:sp>
        <p:nvSpPr>
          <p:cNvPr id="1915" name="Google Shape;1915;p16"/>
          <p:cNvSpPr txBox="1">
            <a:spLocks noGrp="1"/>
          </p:cNvSpPr>
          <p:nvPr>
            <p:ph type="subTitle" idx="1"/>
          </p:nvPr>
        </p:nvSpPr>
        <p:spPr>
          <a:xfrm>
            <a:off x="1259632" y="1568812"/>
            <a:ext cx="6984777" cy="20830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800" dirty="0"/>
              <a:t>Задание 1: Нарисуйте маршрут от вашего дома до школы, отметьте возможные препятствия для людей с инвалидностью на этом маршруте.</a:t>
            </a:r>
            <a:br>
              <a:rPr lang="ru-RU" sz="1800" dirty="0"/>
            </a:br>
            <a:endParaRPr lang="ru-RU" sz="1800" dirty="0" smtClean="0"/>
          </a:p>
          <a:p>
            <a:pPr marL="0" lvl="0" indent="0"/>
            <a:r>
              <a:rPr lang="ru-RU" sz="1800" dirty="0" smtClean="0"/>
              <a:t>Задание </a:t>
            </a:r>
            <a:r>
              <a:rPr lang="ru-RU" sz="1800" dirty="0"/>
              <a:t>2: Нарисуйте школу будущего, где учиться будет удобно всем. Презентуйте свой проект.</a:t>
            </a:r>
            <a:endParaRPr sz="1800" b="1" dirty="0"/>
          </a:p>
        </p:txBody>
      </p:sp>
      <p:sp>
        <p:nvSpPr>
          <p:cNvPr id="1916" name="Google Shape;1916;p1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2C3E50"/>
      </a:dk1>
      <a:lt1>
        <a:srgbClr val="FFFFFF"/>
      </a:lt1>
      <a:dk2>
        <a:srgbClr val="617A86"/>
      </a:dk2>
      <a:lt2>
        <a:srgbClr val="F5F6F7"/>
      </a:lt2>
      <a:accent1>
        <a:srgbClr val="F55D4B"/>
      </a:accent1>
      <a:accent2>
        <a:srgbClr val="992C26"/>
      </a:accent2>
      <a:accent3>
        <a:srgbClr val="72201C"/>
      </a:accent3>
      <a:accent4>
        <a:srgbClr val="BDD1D3"/>
      </a:accent4>
      <a:accent5>
        <a:srgbClr val="95A5A6"/>
      </a:accent5>
      <a:accent6>
        <a:srgbClr val="617A86"/>
      </a:accent6>
      <a:hlink>
        <a:srgbClr val="F55D4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210</Words>
  <Application>Microsoft Office PowerPoint</Application>
  <PresentationFormat>Экран (16:9)</PresentationFormat>
  <Paragraphs>53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Merriweather</vt:lpstr>
      <vt:lpstr>Amatic SC</vt:lpstr>
      <vt:lpstr>Nathaniel template</vt:lpstr>
      <vt:lpstr>Неограниченные  возможности  для людей  с  инвалидностью</vt:lpstr>
      <vt:lpstr>Задачи и цели урока:</vt:lpstr>
      <vt:lpstr>Презентация PowerPoint</vt:lpstr>
      <vt:lpstr>вопросы ведущему для игры "Верю - не верю"</vt:lpstr>
      <vt:lpstr>Игра "Биржа труда".</vt:lpstr>
      <vt:lpstr>Игра "Этика".</vt:lpstr>
      <vt:lpstr>Пример утверждения Как правильно говорить:</vt:lpstr>
      <vt:lpstr>альтернативные задания.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по пониманию инвалидности  (урок 2)</dc:title>
  <dc:creator>user</dc:creator>
  <cp:lastModifiedBy>User1</cp:lastModifiedBy>
  <cp:revision>25</cp:revision>
  <dcterms:modified xsi:type="dcterms:W3CDTF">2020-04-23T07:20:39Z</dcterms:modified>
</cp:coreProperties>
</file>